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Lato"/>
      <p:regular r:id="rId40"/>
      <p:bold r:id="rId41"/>
      <p:italic r:id="rId42"/>
      <p:boldItalic r:id="rId43"/>
    </p:embeddedFont>
    <p:embeddedFont>
      <p:font typeface="Anaheim"/>
      <p:regular r:id="rId44"/>
      <p:bold r:id="rId45"/>
    </p:embeddedFont>
    <p:embeddedFont>
      <p:font typeface="Be Vietnam Pro"/>
      <p:regular r:id="rId46"/>
      <p:bold r:id="rId47"/>
      <p:italic r:id="rId48"/>
      <p:boldItalic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D8194F-1851-4925-A059-6A84354DCB36}">
  <a:tblStyle styleId="{6AD8194F-1851-4925-A059-6A84354DCB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Anaheim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BeVietnamPro-regular.fntdata"/><Relationship Id="rId45" Type="http://schemas.openxmlformats.org/officeDocument/2006/relationships/font" Target="fonts/Anahei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eVietnamPro-italic.fntdata"/><Relationship Id="rId47" Type="http://schemas.openxmlformats.org/officeDocument/2006/relationships/font" Target="fonts/BeVietnamPro-bold.fntdata"/><Relationship Id="rId49" Type="http://schemas.openxmlformats.org/officeDocument/2006/relationships/font" Target="fonts/BeVietnamPr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f980124a22_1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2f980124a22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f980124a22_1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2f980124a22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f980124a22_1_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2f980124a22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f980124a22_1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2f980124a22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f980124a22_1_4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f980124a22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f980124a22_1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2f980124a22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f980124a22_1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g2f980124a22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0813deef6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0813dee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1284000" y="1902050"/>
            <a:ext cx="6576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1284000" y="2845750"/>
            <a:ext cx="6576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98" name="Google Shape;98;p12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99" name="Google Shape;99;p12"/>
            <p:cNvSpPr/>
            <p:nvPr/>
          </p:nvSpPr>
          <p:spPr>
            <a:xfrm flipH="1" rot="10800000">
              <a:off x="-5" y="3505185"/>
              <a:ext cx="1514484" cy="1638316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5610225" y="-45596"/>
              <a:ext cx="3588082" cy="490624"/>
            </a:xfrm>
            <a:custGeom>
              <a:rect b="b" l="l" r="r" t="t"/>
              <a:pathLst>
                <a:path extrusionOk="0" h="2926" w="8887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2" type="subTitle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3" type="subTitle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4" type="subTitle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5" type="subTitle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6" type="subTitle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11" name="Google Shape;111;p13"/>
          <p:cNvGrpSpPr/>
          <p:nvPr/>
        </p:nvGrpSpPr>
        <p:grpSpPr>
          <a:xfrm>
            <a:off x="-19044" y="-57650"/>
            <a:ext cx="9163040" cy="5201148"/>
            <a:chOff x="-19044" y="-57650"/>
            <a:chExt cx="9163040" cy="5201148"/>
          </a:xfrm>
        </p:grpSpPr>
        <p:sp>
          <p:nvSpPr>
            <p:cNvPr id="112" name="Google Shape;112;p13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" name="Google Shape;113;p13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114" name="Google Shape;114;p13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rect b="b" l="l" r="r" t="t"/>
                <a:pathLst>
                  <a:path extrusionOk="0" h="25735" w="20742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6" name="Google Shape;116;p13"/>
          <p:cNvSpPr/>
          <p:nvPr/>
        </p:nvSpPr>
        <p:spPr>
          <a:xfrm>
            <a:off x="1439100" y="461340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10713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subTitle"/>
          </p:nvPr>
        </p:nvSpPr>
        <p:spPr>
          <a:xfrm>
            <a:off x="35829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3" type="subTitle"/>
          </p:nvPr>
        </p:nvSpPr>
        <p:spPr>
          <a:xfrm>
            <a:off x="10713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4" type="subTitle"/>
          </p:nvPr>
        </p:nvSpPr>
        <p:spPr>
          <a:xfrm>
            <a:off x="35829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5" type="subTitle"/>
          </p:nvPr>
        </p:nvSpPr>
        <p:spPr>
          <a:xfrm>
            <a:off x="60945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6" type="subTitle"/>
          </p:nvPr>
        </p:nvSpPr>
        <p:spPr>
          <a:xfrm>
            <a:off x="60945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7" type="subTitle"/>
          </p:nvPr>
        </p:nvSpPr>
        <p:spPr>
          <a:xfrm>
            <a:off x="1071302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4"/>
          <p:cNvSpPr txBox="1"/>
          <p:nvPr>
            <p:ph idx="8" type="subTitle"/>
          </p:nvPr>
        </p:nvSpPr>
        <p:spPr>
          <a:xfrm>
            <a:off x="3582900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14"/>
          <p:cNvSpPr txBox="1"/>
          <p:nvPr>
            <p:ph idx="9" type="subTitle"/>
          </p:nvPr>
        </p:nvSpPr>
        <p:spPr>
          <a:xfrm>
            <a:off x="6094498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3" type="subTitle"/>
          </p:nvPr>
        </p:nvSpPr>
        <p:spPr>
          <a:xfrm>
            <a:off x="1071302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4" type="subTitle"/>
          </p:nvPr>
        </p:nvSpPr>
        <p:spPr>
          <a:xfrm>
            <a:off x="3582900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15" type="subTitle"/>
          </p:nvPr>
        </p:nvSpPr>
        <p:spPr>
          <a:xfrm>
            <a:off x="6094498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31" name="Google Shape;131;p14"/>
          <p:cNvGrpSpPr/>
          <p:nvPr/>
        </p:nvGrpSpPr>
        <p:grpSpPr>
          <a:xfrm>
            <a:off x="5" y="581486"/>
            <a:ext cx="9143995" cy="4562014"/>
            <a:chOff x="5" y="581486"/>
            <a:chExt cx="9143995" cy="4562014"/>
          </a:xfrm>
        </p:grpSpPr>
        <p:sp>
          <p:nvSpPr>
            <p:cNvPr id="132" name="Google Shape;132;p14"/>
            <p:cNvSpPr/>
            <p:nvPr/>
          </p:nvSpPr>
          <p:spPr>
            <a:xfrm rot="5400000">
              <a:off x="-1328759" y="1910250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22725" y="167760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 flipH="1" rot="5400000">
              <a:off x="8000980" y="4000480"/>
              <a:ext cx="1247803" cy="1038237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4"/>
          <p:cNvSpPr/>
          <p:nvPr/>
        </p:nvSpPr>
        <p:spPr>
          <a:xfrm>
            <a:off x="8430775" y="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4044825" y="445025"/>
            <a:ext cx="43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4044837" y="2189054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2" type="subTitle"/>
          </p:nvPr>
        </p:nvSpPr>
        <p:spPr>
          <a:xfrm>
            <a:off x="6361812" y="2189054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3" type="subTitle"/>
          </p:nvPr>
        </p:nvSpPr>
        <p:spPr>
          <a:xfrm>
            <a:off x="4044837" y="3603329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4" type="subTitle"/>
          </p:nvPr>
        </p:nvSpPr>
        <p:spPr>
          <a:xfrm>
            <a:off x="6361812" y="3603329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5" type="subTitle"/>
          </p:nvPr>
        </p:nvSpPr>
        <p:spPr>
          <a:xfrm>
            <a:off x="4044825" y="18153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6" type="subTitle"/>
          </p:nvPr>
        </p:nvSpPr>
        <p:spPr>
          <a:xfrm>
            <a:off x="4044825" y="322980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7" type="subTitle"/>
          </p:nvPr>
        </p:nvSpPr>
        <p:spPr>
          <a:xfrm>
            <a:off x="6361797" y="18153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8" type="subTitle"/>
          </p:nvPr>
        </p:nvSpPr>
        <p:spPr>
          <a:xfrm>
            <a:off x="6361797" y="322980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6" name="Google Shape;146;p15"/>
          <p:cNvSpPr/>
          <p:nvPr/>
        </p:nvSpPr>
        <p:spPr>
          <a:xfrm flipH="1">
            <a:off x="8477241" y="-639075"/>
            <a:ext cx="666759" cy="241794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7713450" y="44165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4940925" y="1326251"/>
            <a:ext cx="27507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4940925" y="2330344"/>
            <a:ext cx="2750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/>
        </p:nvSpPr>
        <p:spPr>
          <a:xfrm>
            <a:off x="8005950" y="3736425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8331875" y="-74378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713225" y="3768000"/>
            <a:ext cx="43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17"/>
          <p:cNvSpPr txBox="1"/>
          <p:nvPr>
            <p:ph idx="1" type="subTitle"/>
          </p:nvPr>
        </p:nvSpPr>
        <p:spPr>
          <a:xfrm>
            <a:off x="713225" y="920100"/>
            <a:ext cx="43665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6" name="Google Shape;156;p17"/>
          <p:cNvGrpSpPr/>
          <p:nvPr/>
        </p:nvGrpSpPr>
        <p:grpSpPr>
          <a:xfrm>
            <a:off x="-9525" y="2687325"/>
            <a:ext cx="1558778" cy="2465723"/>
            <a:chOff x="-9525" y="2687325"/>
            <a:chExt cx="1558778" cy="2465723"/>
          </a:xfrm>
        </p:grpSpPr>
        <p:sp>
          <p:nvSpPr>
            <p:cNvPr id="157" name="Google Shape;157;p17"/>
            <p:cNvSpPr/>
            <p:nvPr/>
          </p:nvSpPr>
          <p:spPr>
            <a:xfrm>
              <a:off x="-9525" y="2899500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7"/>
          <p:cNvGrpSpPr/>
          <p:nvPr/>
        </p:nvGrpSpPr>
        <p:grpSpPr>
          <a:xfrm flipH="1" rot="8988552">
            <a:off x="-128500" y="-534854"/>
            <a:ext cx="1454426" cy="1280493"/>
            <a:chOff x="5917100" y="2092158"/>
            <a:chExt cx="1102175" cy="970367"/>
          </a:xfrm>
        </p:grpSpPr>
        <p:sp>
          <p:nvSpPr>
            <p:cNvPr id="160" name="Google Shape;160;p17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7"/>
          <p:cNvSpPr/>
          <p:nvPr/>
        </p:nvSpPr>
        <p:spPr>
          <a:xfrm rot="5400000">
            <a:off x="6313350" y="489735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69" name="Google Shape;169;p18"/>
          <p:cNvGrpSpPr/>
          <p:nvPr/>
        </p:nvGrpSpPr>
        <p:grpSpPr>
          <a:xfrm>
            <a:off x="-69570" y="-639075"/>
            <a:ext cx="9213570" cy="5782564"/>
            <a:chOff x="-69570" y="-639075"/>
            <a:chExt cx="9213570" cy="5782564"/>
          </a:xfrm>
        </p:grpSpPr>
        <p:sp>
          <p:nvSpPr>
            <p:cNvPr id="170" name="Google Shape;170;p18"/>
            <p:cNvSpPr/>
            <p:nvPr/>
          </p:nvSpPr>
          <p:spPr>
            <a:xfrm flipH="1">
              <a:off x="8443442" y="-639075"/>
              <a:ext cx="700558" cy="2696470"/>
            </a:xfrm>
            <a:custGeom>
              <a:rect b="b" l="l" r="r" t="t"/>
              <a:pathLst>
                <a:path extrusionOk="0" h="19015" w="9013">
                  <a:moveTo>
                    <a:pt x="0" y="1"/>
                  </a:moveTo>
                  <a:lnTo>
                    <a:pt x="0" y="19015"/>
                  </a:lnTo>
                  <a:cubicBezTo>
                    <a:pt x="1022" y="18385"/>
                    <a:pt x="2061" y="17788"/>
                    <a:pt x="3054" y="17119"/>
                  </a:cubicBezTo>
                  <a:cubicBezTo>
                    <a:pt x="3879" y="16561"/>
                    <a:pt x="4666" y="15953"/>
                    <a:pt x="5368" y="15244"/>
                  </a:cubicBezTo>
                  <a:cubicBezTo>
                    <a:pt x="6044" y="14557"/>
                    <a:pt x="6631" y="13780"/>
                    <a:pt x="7142" y="12963"/>
                  </a:cubicBezTo>
                  <a:cubicBezTo>
                    <a:pt x="8160" y="11348"/>
                    <a:pt x="9012" y="9362"/>
                    <a:pt x="8523" y="7423"/>
                  </a:cubicBezTo>
                  <a:cubicBezTo>
                    <a:pt x="8059" y="5588"/>
                    <a:pt x="6530" y="4239"/>
                    <a:pt x="5019" y="3224"/>
                  </a:cubicBezTo>
                  <a:cubicBezTo>
                    <a:pt x="4040" y="2566"/>
                    <a:pt x="3044" y="1932"/>
                    <a:pt x="2054" y="1289"/>
                  </a:cubicBezTo>
                  <a:cubicBezTo>
                    <a:pt x="1378" y="850"/>
                    <a:pt x="694" y="4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18"/>
            <p:cNvGrpSpPr/>
            <p:nvPr/>
          </p:nvGrpSpPr>
          <p:grpSpPr>
            <a:xfrm>
              <a:off x="-69570" y="2001161"/>
              <a:ext cx="618420" cy="3142328"/>
              <a:chOff x="-69570" y="2001161"/>
              <a:chExt cx="618420" cy="3142328"/>
            </a:xfrm>
          </p:grpSpPr>
          <p:sp>
            <p:nvSpPr>
              <p:cNvPr id="172" name="Google Shape;172;p18"/>
              <p:cNvSpPr/>
              <p:nvPr/>
            </p:nvSpPr>
            <p:spPr>
              <a:xfrm rot="5400000">
                <a:off x="-1398334" y="3329925"/>
                <a:ext cx="3142328" cy="484800"/>
              </a:xfrm>
              <a:custGeom>
                <a:rect b="b" l="l" r="r" t="t"/>
                <a:pathLst>
                  <a:path extrusionOk="0" h="5136" w="17748">
                    <a:moveTo>
                      <a:pt x="4819" y="1"/>
                    </a:moveTo>
                    <a:cubicBezTo>
                      <a:pt x="4695" y="1"/>
                      <a:pt x="4571" y="13"/>
                      <a:pt x="4447" y="37"/>
                    </a:cubicBezTo>
                    <a:cubicBezTo>
                      <a:pt x="4008" y="123"/>
                      <a:pt x="3588" y="325"/>
                      <a:pt x="3206" y="551"/>
                    </a:cubicBezTo>
                    <a:cubicBezTo>
                      <a:pt x="2814" y="789"/>
                      <a:pt x="2457" y="1077"/>
                      <a:pt x="2138" y="1405"/>
                    </a:cubicBezTo>
                    <a:cubicBezTo>
                      <a:pt x="1469" y="2084"/>
                      <a:pt x="957" y="2904"/>
                      <a:pt x="551" y="3761"/>
                    </a:cubicBezTo>
                    <a:cubicBezTo>
                      <a:pt x="338" y="4207"/>
                      <a:pt x="159" y="4668"/>
                      <a:pt x="1" y="5135"/>
                    </a:cubicBezTo>
                    <a:lnTo>
                      <a:pt x="17748" y="5135"/>
                    </a:lnTo>
                    <a:cubicBezTo>
                      <a:pt x="17582" y="4538"/>
                      <a:pt x="17313" y="3977"/>
                      <a:pt x="16917" y="3498"/>
                    </a:cubicBezTo>
                    <a:cubicBezTo>
                      <a:pt x="16327" y="2793"/>
                      <a:pt x="15510" y="2322"/>
                      <a:pt x="14625" y="2092"/>
                    </a:cubicBezTo>
                    <a:cubicBezTo>
                      <a:pt x="14188" y="1978"/>
                      <a:pt x="13743" y="1929"/>
                      <a:pt x="13297" y="1929"/>
                    </a:cubicBezTo>
                    <a:cubicBezTo>
                      <a:pt x="12568" y="1929"/>
                      <a:pt x="11836" y="2061"/>
                      <a:pt x="11135" y="2257"/>
                    </a:cubicBezTo>
                    <a:cubicBezTo>
                      <a:pt x="10670" y="2389"/>
                      <a:pt x="10197" y="2511"/>
                      <a:pt x="9715" y="2511"/>
                    </a:cubicBezTo>
                    <a:cubicBezTo>
                      <a:pt x="9605" y="2511"/>
                      <a:pt x="9494" y="2505"/>
                      <a:pt x="9383" y="2491"/>
                    </a:cubicBezTo>
                    <a:cubicBezTo>
                      <a:pt x="8976" y="2437"/>
                      <a:pt x="8592" y="2282"/>
                      <a:pt x="8239" y="2077"/>
                    </a:cubicBezTo>
                    <a:cubicBezTo>
                      <a:pt x="7573" y="1685"/>
                      <a:pt x="7012" y="1102"/>
                      <a:pt x="6412" y="649"/>
                    </a:cubicBezTo>
                    <a:cubicBezTo>
                      <a:pt x="6264" y="538"/>
                      <a:pt x="6113" y="433"/>
                      <a:pt x="5954" y="339"/>
                    </a:cubicBezTo>
                    <a:cubicBezTo>
                      <a:pt x="5796" y="246"/>
                      <a:pt x="5645" y="171"/>
                      <a:pt x="5487" y="116"/>
                    </a:cubicBezTo>
                    <a:cubicBezTo>
                      <a:pt x="5267" y="40"/>
                      <a:pt x="5043" y="1"/>
                      <a:pt x="4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153150" y="20574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4" name="Google Shape;174;p18"/>
          <p:cNvSpPr/>
          <p:nvPr/>
        </p:nvSpPr>
        <p:spPr>
          <a:xfrm rot="-6269851">
            <a:off x="8176744" y="2301996"/>
            <a:ext cx="3922614" cy="3368710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8075500" y="3152325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534975" y="32735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>
            <a:off x="2794889" y="-133343"/>
            <a:ext cx="3554222" cy="1347931"/>
            <a:chOff x="2472250" y="-133343"/>
            <a:chExt cx="3554222" cy="1347931"/>
          </a:xfrm>
        </p:grpSpPr>
        <p:sp>
          <p:nvSpPr>
            <p:cNvPr id="181" name="Google Shape;181;p21"/>
            <p:cNvSpPr/>
            <p:nvPr/>
          </p:nvSpPr>
          <p:spPr>
            <a:xfrm>
              <a:off x="2472250" y="-133343"/>
              <a:ext cx="3554222" cy="1170202"/>
            </a:xfrm>
            <a:custGeom>
              <a:rect b="b" l="l" r="r" t="t"/>
              <a:pathLst>
                <a:path extrusionOk="0" h="2926" w="8887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85" name="Google Shape;185;p22"/>
          <p:cNvGrpSpPr/>
          <p:nvPr/>
        </p:nvGrpSpPr>
        <p:grpSpPr>
          <a:xfrm>
            <a:off x="14" y="1"/>
            <a:ext cx="9143992" cy="5143504"/>
            <a:chOff x="14" y="1"/>
            <a:chExt cx="9143992" cy="5143504"/>
          </a:xfrm>
        </p:grpSpPr>
        <p:sp>
          <p:nvSpPr>
            <p:cNvPr id="186" name="Google Shape;186;p22"/>
            <p:cNvSpPr/>
            <p:nvPr/>
          </p:nvSpPr>
          <p:spPr>
            <a:xfrm rot="5400000">
              <a:off x="353766" y="-353751"/>
              <a:ext cx="1123932" cy="1831435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218154" y="4084425"/>
              <a:ext cx="1925852" cy="1059079"/>
            </a:xfrm>
            <a:custGeom>
              <a:rect b="b" l="l" r="r" t="t"/>
              <a:pathLst>
                <a:path extrusionOk="0" h="23656" w="24364">
                  <a:moveTo>
                    <a:pt x="23846" y="0"/>
                  </a:moveTo>
                  <a:cubicBezTo>
                    <a:pt x="23787" y="0"/>
                    <a:pt x="23728" y="2"/>
                    <a:pt x="23670" y="5"/>
                  </a:cubicBezTo>
                  <a:cubicBezTo>
                    <a:pt x="23364" y="19"/>
                    <a:pt x="23148" y="51"/>
                    <a:pt x="22831" y="141"/>
                  </a:cubicBezTo>
                  <a:cubicBezTo>
                    <a:pt x="22278" y="303"/>
                    <a:pt x="21781" y="616"/>
                    <a:pt x="21364" y="1055"/>
                  </a:cubicBezTo>
                  <a:cubicBezTo>
                    <a:pt x="20414" y="2051"/>
                    <a:pt x="20040" y="3512"/>
                    <a:pt x="19770" y="4840"/>
                  </a:cubicBezTo>
                  <a:cubicBezTo>
                    <a:pt x="19468" y="6315"/>
                    <a:pt x="19274" y="7815"/>
                    <a:pt x="18856" y="9265"/>
                  </a:cubicBezTo>
                  <a:cubicBezTo>
                    <a:pt x="18464" y="10617"/>
                    <a:pt x="17856" y="11970"/>
                    <a:pt x="16694" y="12830"/>
                  </a:cubicBezTo>
                  <a:cubicBezTo>
                    <a:pt x="15725" y="13544"/>
                    <a:pt x="14577" y="13770"/>
                    <a:pt x="13415" y="13770"/>
                  </a:cubicBezTo>
                  <a:cubicBezTo>
                    <a:pt x="12903" y="13770"/>
                    <a:pt x="12388" y="13726"/>
                    <a:pt x="11884" y="13661"/>
                  </a:cubicBezTo>
                  <a:cubicBezTo>
                    <a:pt x="10723" y="13512"/>
                    <a:pt x="9523" y="13255"/>
                    <a:pt x="8337" y="13255"/>
                  </a:cubicBezTo>
                  <a:cubicBezTo>
                    <a:pt x="7811" y="13255"/>
                    <a:pt x="7288" y="13306"/>
                    <a:pt x="6771" y="13438"/>
                  </a:cubicBezTo>
                  <a:cubicBezTo>
                    <a:pt x="5937" y="13654"/>
                    <a:pt x="5167" y="14104"/>
                    <a:pt x="4473" y="14607"/>
                  </a:cubicBezTo>
                  <a:cubicBezTo>
                    <a:pt x="3829" y="15075"/>
                    <a:pt x="3257" y="15644"/>
                    <a:pt x="2761" y="16266"/>
                  </a:cubicBezTo>
                  <a:cubicBezTo>
                    <a:pt x="1796" y="17485"/>
                    <a:pt x="1170" y="18943"/>
                    <a:pt x="731" y="20425"/>
                  </a:cubicBezTo>
                  <a:cubicBezTo>
                    <a:pt x="415" y="21487"/>
                    <a:pt x="192" y="22569"/>
                    <a:pt x="1" y="23655"/>
                  </a:cubicBezTo>
                  <a:lnTo>
                    <a:pt x="24364" y="23655"/>
                  </a:lnTo>
                  <a:lnTo>
                    <a:pt x="24364" y="30"/>
                  </a:lnTo>
                  <a:cubicBezTo>
                    <a:pt x="24357" y="30"/>
                    <a:pt x="24347" y="26"/>
                    <a:pt x="24332" y="26"/>
                  </a:cubicBezTo>
                  <a:cubicBezTo>
                    <a:pt x="24260" y="19"/>
                    <a:pt x="24191" y="12"/>
                    <a:pt x="24120" y="8"/>
                  </a:cubicBezTo>
                  <a:cubicBezTo>
                    <a:pt x="24028" y="4"/>
                    <a:pt x="23936" y="0"/>
                    <a:pt x="2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05525" y="8204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2"/>
          <p:cNvSpPr/>
          <p:nvPr/>
        </p:nvSpPr>
        <p:spPr>
          <a:xfrm rot="5576500">
            <a:off x="-2910248" y="2359177"/>
            <a:ext cx="3922554" cy="3368658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95" name="Google Shape;195;p24"/>
          <p:cNvGrpSpPr/>
          <p:nvPr/>
        </p:nvGrpSpPr>
        <p:grpSpPr>
          <a:xfrm>
            <a:off x="14" y="0"/>
            <a:ext cx="9143992" cy="5143504"/>
            <a:chOff x="15" y="0"/>
            <a:chExt cx="9143992" cy="5143504"/>
          </a:xfrm>
        </p:grpSpPr>
        <p:sp>
          <p:nvSpPr>
            <p:cNvPr id="196" name="Google Shape;196;p24"/>
            <p:cNvSpPr/>
            <p:nvPr/>
          </p:nvSpPr>
          <p:spPr>
            <a:xfrm rot="5400000">
              <a:off x="353766" y="-353751"/>
              <a:ext cx="1123932" cy="1831435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7218154" y="4084425"/>
              <a:ext cx="1925852" cy="1059079"/>
            </a:xfrm>
            <a:custGeom>
              <a:rect b="b" l="l" r="r" t="t"/>
              <a:pathLst>
                <a:path extrusionOk="0" h="23656" w="24364">
                  <a:moveTo>
                    <a:pt x="23846" y="0"/>
                  </a:moveTo>
                  <a:cubicBezTo>
                    <a:pt x="23787" y="0"/>
                    <a:pt x="23728" y="2"/>
                    <a:pt x="23670" y="5"/>
                  </a:cubicBezTo>
                  <a:cubicBezTo>
                    <a:pt x="23364" y="19"/>
                    <a:pt x="23148" y="51"/>
                    <a:pt x="22831" y="141"/>
                  </a:cubicBezTo>
                  <a:cubicBezTo>
                    <a:pt x="22278" y="303"/>
                    <a:pt x="21781" y="616"/>
                    <a:pt x="21364" y="1055"/>
                  </a:cubicBezTo>
                  <a:cubicBezTo>
                    <a:pt x="20414" y="2051"/>
                    <a:pt x="20040" y="3512"/>
                    <a:pt x="19770" y="4840"/>
                  </a:cubicBezTo>
                  <a:cubicBezTo>
                    <a:pt x="19468" y="6315"/>
                    <a:pt x="19274" y="7815"/>
                    <a:pt x="18856" y="9265"/>
                  </a:cubicBezTo>
                  <a:cubicBezTo>
                    <a:pt x="18464" y="10617"/>
                    <a:pt x="17856" y="11970"/>
                    <a:pt x="16694" y="12830"/>
                  </a:cubicBezTo>
                  <a:cubicBezTo>
                    <a:pt x="15725" y="13544"/>
                    <a:pt x="14577" y="13770"/>
                    <a:pt x="13415" y="13770"/>
                  </a:cubicBezTo>
                  <a:cubicBezTo>
                    <a:pt x="12903" y="13770"/>
                    <a:pt x="12388" y="13726"/>
                    <a:pt x="11884" y="13661"/>
                  </a:cubicBezTo>
                  <a:cubicBezTo>
                    <a:pt x="10723" y="13512"/>
                    <a:pt x="9523" y="13255"/>
                    <a:pt x="8337" y="13255"/>
                  </a:cubicBezTo>
                  <a:cubicBezTo>
                    <a:pt x="7811" y="13255"/>
                    <a:pt x="7288" y="13306"/>
                    <a:pt x="6771" y="13438"/>
                  </a:cubicBezTo>
                  <a:cubicBezTo>
                    <a:pt x="5937" y="13654"/>
                    <a:pt x="5167" y="14104"/>
                    <a:pt x="4473" y="14607"/>
                  </a:cubicBezTo>
                  <a:cubicBezTo>
                    <a:pt x="3829" y="15075"/>
                    <a:pt x="3257" y="15644"/>
                    <a:pt x="2761" y="16266"/>
                  </a:cubicBezTo>
                  <a:cubicBezTo>
                    <a:pt x="1796" y="17485"/>
                    <a:pt x="1170" y="18943"/>
                    <a:pt x="731" y="20425"/>
                  </a:cubicBezTo>
                  <a:cubicBezTo>
                    <a:pt x="415" y="21487"/>
                    <a:pt x="192" y="22569"/>
                    <a:pt x="1" y="23655"/>
                  </a:cubicBezTo>
                  <a:lnTo>
                    <a:pt x="24364" y="23655"/>
                  </a:lnTo>
                  <a:lnTo>
                    <a:pt x="24364" y="30"/>
                  </a:lnTo>
                  <a:cubicBezTo>
                    <a:pt x="24357" y="30"/>
                    <a:pt x="24347" y="26"/>
                    <a:pt x="24332" y="26"/>
                  </a:cubicBezTo>
                  <a:cubicBezTo>
                    <a:pt x="24260" y="19"/>
                    <a:pt x="24191" y="12"/>
                    <a:pt x="24120" y="8"/>
                  </a:cubicBezTo>
                  <a:cubicBezTo>
                    <a:pt x="24028" y="4"/>
                    <a:pt x="23936" y="0"/>
                    <a:pt x="2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05525" y="8204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4"/>
          <p:cNvSpPr/>
          <p:nvPr/>
        </p:nvSpPr>
        <p:spPr>
          <a:xfrm rot="5576500">
            <a:off x="-2910248" y="2359177"/>
            <a:ext cx="3922554" cy="3368658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03" name="Google Shape;203;p25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204" name="Google Shape;204;p25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211" name="Google Shape;211;p25"/>
            <p:cNvSpPr/>
            <p:nvPr/>
          </p:nvSpPr>
          <p:spPr>
            <a:xfrm>
              <a:off x="0" y="2889975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25"/>
          <p:cNvSpPr/>
          <p:nvPr/>
        </p:nvSpPr>
        <p:spPr>
          <a:xfrm>
            <a:off x="-446850" y="42641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5055280" y="403129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1583188" y="403129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6"/>
          <p:cNvSpPr txBox="1"/>
          <p:nvPr>
            <p:ph idx="3" type="subTitle"/>
          </p:nvPr>
        </p:nvSpPr>
        <p:spPr>
          <a:xfrm>
            <a:off x="5055280" y="3686000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1583188" y="3686000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20" name="Google Shape;220;p26"/>
          <p:cNvGrpSpPr/>
          <p:nvPr/>
        </p:nvGrpSpPr>
        <p:grpSpPr>
          <a:xfrm flipH="1" rot="4252875">
            <a:off x="-462158" y="3843033"/>
            <a:ext cx="1454415" cy="1280483"/>
            <a:chOff x="5917100" y="2092158"/>
            <a:chExt cx="1102175" cy="970367"/>
          </a:xfrm>
        </p:grpSpPr>
        <p:sp>
          <p:nvSpPr>
            <p:cNvPr id="221" name="Google Shape;221;p26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6"/>
          <p:cNvSpPr/>
          <p:nvPr/>
        </p:nvSpPr>
        <p:spPr>
          <a:xfrm>
            <a:off x="7925625" y="-148520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0"/>
            <a:ext cx="9220199" cy="5219696"/>
            <a:chOff x="0" y="0"/>
            <a:chExt cx="9220199" cy="5219696"/>
          </a:xfrm>
        </p:grpSpPr>
        <p:grpSp>
          <p:nvGrpSpPr>
            <p:cNvPr id="229" name="Google Shape;229;p26"/>
            <p:cNvGrpSpPr/>
            <p:nvPr/>
          </p:nvGrpSpPr>
          <p:grpSpPr>
            <a:xfrm>
              <a:off x="0" y="0"/>
              <a:ext cx="1558778" cy="2416275"/>
              <a:chOff x="0" y="0"/>
              <a:chExt cx="1558778" cy="2416275"/>
            </a:xfrm>
          </p:grpSpPr>
          <p:sp>
            <p:nvSpPr>
              <p:cNvPr id="230" name="Google Shape;230;p26"/>
              <p:cNvSpPr/>
              <p:nvPr/>
            </p:nvSpPr>
            <p:spPr>
              <a:xfrm flipH="1" rot="10800000">
                <a:off x="0" y="0"/>
                <a:ext cx="1558778" cy="2253548"/>
              </a:xfrm>
              <a:custGeom>
                <a:rect b="b" l="l" r="r" t="t"/>
                <a:pathLst>
                  <a:path extrusionOk="0" h="23193" w="16043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67425" y="2020575"/>
                <a:ext cx="395700" cy="395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26"/>
            <p:cNvSpPr/>
            <p:nvPr/>
          </p:nvSpPr>
          <p:spPr>
            <a:xfrm rot="10800000">
              <a:off x="7762898" y="2695559"/>
              <a:ext cx="1457301" cy="2524137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5" name="Google Shape;235;p27"/>
          <p:cNvSpPr txBox="1"/>
          <p:nvPr>
            <p:ph idx="2" type="title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" name="Google Shape;237;p27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38" name="Google Shape;238;p27"/>
            <p:cNvSpPr/>
            <p:nvPr/>
          </p:nvSpPr>
          <p:spPr>
            <a:xfrm>
              <a:off x="7954202" y="1"/>
              <a:ext cx="1189799" cy="1567250"/>
            </a:xfrm>
            <a:custGeom>
              <a:rect b="b" l="l" r="r" t="t"/>
              <a:pathLst>
                <a:path extrusionOk="0" h="9276" w="7042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720000" y="1187475"/>
            <a:ext cx="277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3" name="Google Shape;243;p28"/>
          <p:cNvSpPr/>
          <p:nvPr/>
        </p:nvSpPr>
        <p:spPr>
          <a:xfrm flipH="1">
            <a:off x="8430773" y="2945775"/>
            <a:ext cx="789426" cy="235733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28"/>
          <p:cNvGrpSpPr/>
          <p:nvPr/>
        </p:nvGrpSpPr>
        <p:grpSpPr>
          <a:xfrm>
            <a:off x="-6" y="-57775"/>
            <a:ext cx="1343051" cy="2012425"/>
            <a:chOff x="-6" y="-57775"/>
            <a:chExt cx="1343051" cy="2012425"/>
          </a:xfrm>
        </p:grpSpPr>
        <p:sp>
          <p:nvSpPr>
            <p:cNvPr id="245" name="Google Shape;245;p28"/>
            <p:cNvSpPr/>
            <p:nvPr/>
          </p:nvSpPr>
          <p:spPr>
            <a:xfrm>
              <a:off x="-6" y="-57775"/>
              <a:ext cx="1343051" cy="1858013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163600" y="15589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28"/>
          <p:cNvSpPr/>
          <p:nvPr/>
        </p:nvSpPr>
        <p:spPr>
          <a:xfrm>
            <a:off x="1429575" y="460400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50" name="Google Shape;250;p29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251" name="Google Shape;251;p29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252" name="Google Shape;252;p29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rect b="b" l="l" r="r" t="t"/>
                <a:pathLst>
                  <a:path extrusionOk="0" h="19015" w="9013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rect b="b" l="l" r="r" t="t"/>
                <a:pathLst>
                  <a:path extrusionOk="0" h="9276" w="7042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" name="Google Shape;254;p29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9"/>
          <p:cNvSpPr/>
          <p:nvPr/>
        </p:nvSpPr>
        <p:spPr>
          <a:xfrm rot="7432487">
            <a:off x="1805773" y="4662469"/>
            <a:ext cx="3922632" cy="3368726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58" name="Google Shape;258;p30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259" name="Google Shape;259;p30"/>
            <p:cNvSpPr/>
            <p:nvPr/>
          </p:nvSpPr>
          <p:spPr>
            <a:xfrm flipH="1" rot="10800000">
              <a:off x="-5" y="3505185"/>
              <a:ext cx="1514484" cy="1638316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610225" y="-45596"/>
              <a:ext cx="3588082" cy="490624"/>
            </a:xfrm>
            <a:custGeom>
              <a:rect b="b" l="l" r="r" t="t"/>
              <a:pathLst>
                <a:path extrusionOk="0" h="2926" w="8887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1768500" y="1516200"/>
            <a:ext cx="56070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30" name="Google Shape;30;p4"/>
            <p:cNvSpPr/>
            <p:nvPr/>
          </p:nvSpPr>
          <p:spPr>
            <a:xfrm>
              <a:off x="7954202" y="1"/>
              <a:ext cx="1189799" cy="1567250"/>
            </a:xfrm>
            <a:custGeom>
              <a:rect b="b" l="l" r="r" t="t"/>
              <a:pathLst>
                <a:path extrusionOk="0" h="9276" w="7042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1" type="subTitle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720000" y="3445500"/>
            <a:ext cx="3616800" cy="11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1284000" y="1902050"/>
            <a:ext cx="6576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73" name="Google Shape;273;p34"/>
          <p:cNvSpPr txBox="1"/>
          <p:nvPr>
            <p:ph idx="1" type="subTitle"/>
          </p:nvPr>
        </p:nvSpPr>
        <p:spPr>
          <a:xfrm>
            <a:off x="1284000" y="2845750"/>
            <a:ext cx="6576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77" name="Google Shape;277;p36"/>
          <p:cNvSpPr txBox="1"/>
          <p:nvPr>
            <p:ph idx="1" type="subTitle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6"/>
          <p:cNvSpPr txBox="1"/>
          <p:nvPr>
            <p:ph idx="2" type="subTitle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6"/>
          <p:cNvSpPr txBox="1"/>
          <p:nvPr>
            <p:ph idx="3" type="subTitle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6"/>
          <p:cNvSpPr txBox="1"/>
          <p:nvPr>
            <p:ph idx="4" type="subTitle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5" type="subTitle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idx="6" type="title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3" name="Google Shape;283;p36"/>
          <p:cNvSpPr txBox="1"/>
          <p:nvPr>
            <p:ph idx="7" type="title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4" name="Google Shape;284;p36"/>
          <p:cNvSpPr txBox="1"/>
          <p:nvPr>
            <p:ph idx="8" type="title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5" name="Google Shape;285;p36"/>
          <p:cNvSpPr txBox="1"/>
          <p:nvPr>
            <p:ph idx="9" type="title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6" name="Google Shape;286;p36"/>
          <p:cNvSpPr txBox="1"/>
          <p:nvPr>
            <p:ph idx="13" type="title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7" name="Google Shape;287;p36"/>
          <p:cNvSpPr txBox="1"/>
          <p:nvPr>
            <p:ph idx="14" type="subTitle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8" name="Google Shape;288;p36"/>
          <p:cNvSpPr txBox="1"/>
          <p:nvPr>
            <p:ph idx="15" type="subTitle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9" name="Google Shape;289;p36"/>
          <p:cNvSpPr txBox="1"/>
          <p:nvPr>
            <p:ph idx="16" type="subTitle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17" type="subTitle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36"/>
          <p:cNvSpPr txBox="1"/>
          <p:nvPr>
            <p:ph idx="18" type="subTitle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92" name="Google Shape;292;p36"/>
          <p:cNvGrpSpPr/>
          <p:nvPr/>
        </p:nvGrpSpPr>
        <p:grpSpPr>
          <a:xfrm>
            <a:off x="-12420" y="0"/>
            <a:ext cx="9156404" cy="5624539"/>
            <a:chOff x="-12420" y="0"/>
            <a:chExt cx="9156404" cy="5624539"/>
          </a:xfrm>
        </p:grpSpPr>
        <p:sp>
          <p:nvSpPr>
            <p:cNvPr id="293" name="Google Shape;293;p36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761821" y="0"/>
              <a:ext cx="2382163" cy="1017717"/>
            </a:xfrm>
            <a:custGeom>
              <a:rect b="b" l="l" r="r" t="t"/>
              <a:pathLst>
                <a:path extrusionOk="0" h="9632" w="12233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36"/>
          <p:cNvSpPr/>
          <p:nvPr/>
        </p:nvSpPr>
        <p:spPr>
          <a:xfrm>
            <a:off x="8430775" y="3173791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713225" y="3768000"/>
            <a:ext cx="4366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9" name="Google Shape;299;p37"/>
          <p:cNvSpPr txBox="1"/>
          <p:nvPr>
            <p:ph idx="1" type="subTitle"/>
          </p:nvPr>
        </p:nvSpPr>
        <p:spPr>
          <a:xfrm>
            <a:off x="713225" y="920100"/>
            <a:ext cx="43665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00" name="Google Shape;300;p37"/>
          <p:cNvGrpSpPr/>
          <p:nvPr/>
        </p:nvGrpSpPr>
        <p:grpSpPr>
          <a:xfrm>
            <a:off x="-9525" y="2687325"/>
            <a:ext cx="1558778" cy="2465723"/>
            <a:chOff x="-9525" y="2687325"/>
            <a:chExt cx="1558778" cy="2465723"/>
          </a:xfrm>
        </p:grpSpPr>
        <p:sp>
          <p:nvSpPr>
            <p:cNvPr id="301" name="Google Shape;301;p37"/>
            <p:cNvSpPr/>
            <p:nvPr/>
          </p:nvSpPr>
          <p:spPr>
            <a:xfrm>
              <a:off x="-9525" y="2899500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37"/>
          <p:cNvGrpSpPr/>
          <p:nvPr/>
        </p:nvGrpSpPr>
        <p:grpSpPr>
          <a:xfrm flipH="1" rot="8988552">
            <a:off x="-128500" y="-534854"/>
            <a:ext cx="1454426" cy="1280493"/>
            <a:chOff x="5917100" y="2092158"/>
            <a:chExt cx="1102175" cy="970367"/>
          </a:xfrm>
        </p:grpSpPr>
        <p:sp>
          <p:nvSpPr>
            <p:cNvPr id="304" name="Google Shape;304;p37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37"/>
          <p:cNvSpPr/>
          <p:nvPr/>
        </p:nvSpPr>
        <p:spPr>
          <a:xfrm rot="5400000">
            <a:off x="6313350" y="489735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13" name="Google Shape;313;p38"/>
          <p:cNvGrpSpPr/>
          <p:nvPr/>
        </p:nvGrpSpPr>
        <p:grpSpPr>
          <a:xfrm>
            <a:off x="-1344725" y="-32524"/>
            <a:ext cx="10488717" cy="6685916"/>
            <a:chOff x="-1344725" y="-32524"/>
            <a:chExt cx="10488717" cy="6685916"/>
          </a:xfrm>
        </p:grpSpPr>
        <p:sp>
          <p:nvSpPr>
            <p:cNvPr id="314" name="Google Shape;314;p38"/>
            <p:cNvSpPr/>
            <p:nvPr/>
          </p:nvSpPr>
          <p:spPr>
            <a:xfrm>
              <a:off x="-1344725" y="4352475"/>
              <a:ext cx="3494036" cy="2300917"/>
            </a:xfrm>
            <a:custGeom>
              <a:rect b="b" l="l" r="r" t="t"/>
              <a:pathLst>
                <a:path extrusionOk="0" h="7367" w="11187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8"/>
            <p:cNvSpPr/>
            <p:nvPr/>
          </p:nvSpPr>
          <p:spPr>
            <a:xfrm rot="5400000">
              <a:off x="6741954" y="1740877"/>
              <a:ext cx="4175439" cy="628638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8582775" y="172087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8"/>
          <p:cNvSpPr/>
          <p:nvPr/>
        </p:nvSpPr>
        <p:spPr>
          <a:xfrm flipH="1">
            <a:off x="-3209362" y="-99243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20" name="Google Shape;320;p39"/>
          <p:cNvGrpSpPr/>
          <p:nvPr/>
        </p:nvGrpSpPr>
        <p:grpSpPr>
          <a:xfrm>
            <a:off x="-69570" y="-639075"/>
            <a:ext cx="9213570" cy="5782564"/>
            <a:chOff x="-69570" y="-639075"/>
            <a:chExt cx="9213570" cy="5782564"/>
          </a:xfrm>
        </p:grpSpPr>
        <p:sp>
          <p:nvSpPr>
            <p:cNvPr id="321" name="Google Shape;321;p39"/>
            <p:cNvSpPr/>
            <p:nvPr/>
          </p:nvSpPr>
          <p:spPr>
            <a:xfrm flipH="1">
              <a:off x="8443442" y="-639075"/>
              <a:ext cx="700558" cy="2696470"/>
            </a:xfrm>
            <a:custGeom>
              <a:rect b="b" l="l" r="r" t="t"/>
              <a:pathLst>
                <a:path extrusionOk="0" h="19015" w="9013">
                  <a:moveTo>
                    <a:pt x="0" y="1"/>
                  </a:moveTo>
                  <a:lnTo>
                    <a:pt x="0" y="19015"/>
                  </a:lnTo>
                  <a:cubicBezTo>
                    <a:pt x="1022" y="18385"/>
                    <a:pt x="2061" y="17788"/>
                    <a:pt x="3054" y="17119"/>
                  </a:cubicBezTo>
                  <a:cubicBezTo>
                    <a:pt x="3879" y="16561"/>
                    <a:pt x="4666" y="15953"/>
                    <a:pt x="5368" y="15244"/>
                  </a:cubicBezTo>
                  <a:cubicBezTo>
                    <a:pt x="6044" y="14557"/>
                    <a:pt x="6631" y="13780"/>
                    <a:pt x="7142" y="12963"/>
                  </a:cubicBezTo>
                  <a:cubicBezTo>
                    <a:pt x="8160" y="11348"/>
                    <a:pt x="9012" y="9362"/>
                    <a:pt x="8523" y="7423"/>
                  </a:cubicBezTo>
                  <a:cubicBezTo>
                    <a:pt x="8059" y="5588"/>
                    <a:pt x="6530" y="4239"/>
                    <a:pt x="5019" y="3224"/>
                  </a:cubicBezTo>
                  <a:cubicBezTo>
                    <a:pt x="4040" y="2566"/>
                    <a:pt x="3044" y="1932"/>
                    <a:pt x="2054" y="1289"/>
                  </a:cubicBezTo>
                  <a:cubicBezTo>
                    <a:pt x="1378" y="850"/>
                    <a:pt x="694" y="4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39"/>
            <p:cNvGrpSpPr/>
            <p:nvPr/>
          </p:nvGrpSpPr>
          <p:grpSpPr>
            <a:xfrm>
              <a:off x="-69570" y="2001161"/>
              <a:ext cx="618420" cy="3142328"/>
              <a:chOff x="-69570" y="2001161"/>
              <a:chExt cx="618420" cy="3142328"/>
            </a:xfrm>
          </p:grpSpPr>
          <p:sp>
            <p:nvSpPr>
              <p:cNvPr id="323" name="Google Shape;323;p39"/>
              <p:cNvSpPr/>
              <p:nvPr/>
            </p:nvSpPr>
            <p:spPr>
              <a:xfrm rot="5400000">
                <a:off x="-1398334" y="3329925"/>
                <a:ext cx="3142328" cy="484800"/>
              </a:xfrm>
              <a:custGeom>
                <a:rect b="b" l="l" r="r" t="t"/>
                <a:pathLst>
                  <a:path extrusionOk="0" h="5136" w="17748">
                    <a:moveTo>
                      <a:pt x="4819" y="1"/>
                    </a:moveTo>
                    <a:cubicBezTo>
                      <a:pt x="4695" y="1"/>
                      <a:pt x="4571" y="13"/>
                      <a:pt x="4447" y="37"/>
                    </a:cubicBezTo>
                    <a:cubicBezTo>
                      <a:pt x="4008" y="123"/>
                      <a:pt x="3588" y="325"/>
                      <a:pt x="3206" y="551"/>
                    </a:cubicBezTo>
                    <a:cubicBezTo>
                      <a:pt x="2814" y="789"/>
                      <a:pt x="2457" y="1077"/>
                      <a:pt x="2138" y="1405"/>
                    </a:cubicBezTo>
                    <a:cubicBezTo>
                      <a:pt x="1469" y="2084"/>
                      <a:pt x="957" y="2904"/>
                      <a:pt x="551" y="3761"/>
                    </a:cubicBezTo>
                    <a:cubicBezTo>
                      <a:pt x="338" y="4207"/>
                      <a:pt x="159" y="4668"/>
                      <a:pt x="1" y="5135"/>
                    </a:cubicBezTo>
                    <a:lnTo>
                      <a:pt x="17748" y="5135"/>
                    </a:lnTo>
                    <a:cubicBezTo>
                      <a:pt x="17582" y="4538"/>
                      <a:pt x="17313" y="3977"/>
                      <a:pt x="16917" y="3498"/>
                    </a:cubicBezTo>
                    <a:cubicBezTo>
                      <a:pt x="16327" y="2793"/>
                      <a:pt x="15510" y="2322"/>
                      <a:pt x="14625" y="2092"/>
                    </a:cubicBezTo>
                    <a:cubicBezTo>
                      <a:pt x="14188" y="1978"/>
                      <a:pt x="13743" y="1929"/>
                      <a:pt x="13297" y="1929"/>
                    </a:cubicBezTo>
                    <a:cubicBezTo>
                      <a:pt x="12568" y="1929"/>
                      <a:pt x="11836" y="2061"/>
                      <a:pt x="11135" y="2257"/>
                    </a:cubicBezTo>
                    <a:cubicBezTo>
                      <a:pt x="10670" y="2389"/>
                      <a:pt x="10197" y="2511"/>
                      <a:pt x="9715" y="2511"/>
                    </a:cubicBezTo>
                    <a:cubicBezTo>
                      <a:pt x="9605" y="2511"/>
                      <a:pt x="9494" y="2505"/>
                      <a:pt x="9383" y="2491"/>
                    </a:cubicBezTo>
                    <a:cubicBezTo>
                      <a:pt x="8976" y="2437"/>
                      <a:pt x="8592" y="2282"/>
                      <a:pt x="8239" y="2077"/>
                    </a:cubicBezTo>
                    <a:cubicBezTo>
                      <a:pt x="7573" y="1685"/>
                      <a:pt x="7012" y="1102"/>
                      <a:pt x="6412" y="649"/>
                    </a:cubicBezTo>
                    <a:cubicBezTo>
                      <a:pt x="6264" y="538"/>
                      <a:pt x="6113" y="433"/>
                      <a:pt x="5954" y="339"/>
                    </a:cubicBezTo>
                    <a:cubicBezTo>
                      <a:pt x="5796" y="246"/>
                      <a:pt x="5645" y="171"/>
                      <a:pt x="5487" y="116"/>
                    </a:cubicBezTo>
                    <a:cubicBezTo>
                      <a:pt x="5267" y="40"/>
                      <a:pt x="5043" y="1"/>
                      <a:pt x="4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153150" y="20574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5" name="Google Shape;325;p39"/>
          <p:cNvSpPr/>
          <p:nvPr/>
        </p:nvSpPr>
        <p:spPr>
          <a:xfrm rot="-6269851">
            <a:off x="8176744" y="2301996"/>
            <a:ext cx="3922614" cy="3368710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702800" y="1154688"/>
            <a:ext cx="37281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subTitle"/>
          </p:nvPr>
        </p:nvSpPr>
        <p:spPr>
          <a:xfrm>
            <a:off x="4702800" y="2771413"/>
            <a:ext cx="37281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0"/>
          <p:cNvSpPr/>
          <p:nvPr>
            <p:ph idx="2" type="pic"/>
          </p:nvPr>
        </p:nvSpPr>
        <p:spPr>
          <a:xfrm>
            <a:off x="713225" y="747000"/>
            <a:ext cx="3189000" cy="364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40"/>
          <p:cNvSpPr/>
          <p:nvPr/>
        </p:nvSpPr>
        <p:spPr>
          <a:xfrm>
            <a:off x="7923100" y="3876225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8525700" y="-876271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5680075" y="1326251"/>
            <a:ext cx="27507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1" type="subTitle"/>
          </p:nvPr>
        </p:nvSpPr>
        <p:spPr>
          <a:xfrm>
            <a:off x="5680075" y="2330344"/>
            <a:ext cx="2750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1"/>
          <p:cNvSpPr/>
          <p:nvPr/>
        </p:nvSpPr>
        <p:spPr>
          <a:xfrm>
            <a:off x="6924678" y="3927299"/>
            <a:ext cx="2228880" cy="1225736"/>
          </a:xfrm>
          <a:custGeom>
            <a:rect b="b" l="l" r="r" t="t"/>
            <a:pathLst>
              <a:path extrusionOk="0" h="23656" w="24364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8382825" y="-134268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768500" y="1516200"/>
            <a:ext cx="56070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713225" y="1326250"/>
            <a:ext cx="27507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39" name="Google Shape;339;p42"/>
          <p:cNvSpPr txBox="1"/>
          <p:nvPr>
            <p:ph idx="1" type="subTitle"/>
          </p:nvPr>
        </p:nvSpPr>
        <p:spPr>
          <a:xfrm>
            <a:off x="713359" y="2330350"/>
            <a:ext cx="2750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0" name="Google Shape;340;p4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341" name="Google Shape;341;p42"/>
            <p:cNvSpPr/>
            <p:nvPr/>
          </p:nvSpPr>
          <p:spPr>
            <a:xfrm>
              <a:off x="0" y="2889975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2"/>
          <p:cNvSpPr/>
          <p:nvPr/>
        </p:nvSpPr>
        <p:spPr>
          <a:xfrm rot="-8951246">
            <a:off x="1299276" y="-2993894"/>
            <a:ext cx="3922599" cy="3368697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4940925" y="1326251"/>
            <a:ext cx="27507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46" name="Google Shape;346;p43"/>
          <p:cNvSpPr txBox="1"/>
          <p:nvPr>
            <p:ph idx="1" type="subTitle"/>
          </p:nvPr>
        </p:nvSpPr>
        <p:spPr>
          <a:xfrm>
            <a:off x="4940925" y="2330344"/>
            <a:ext cx="2750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3"/>
          <p:cNvSpPr/>
          <p:nvPr/>
        </p:nvSpPr>
        <p:spPr>
          <a:xfrm>
            <a:off x="8005950" y="3736425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8331875" y="-74378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1" name="Google Shape;351;p44"/>
          <p:cNvSpPr txBox="1"/>
          <p:nvPr>
            <p:ph idx="1" type="subTitle"/>
          </p:nvPr>
        </p:nvSpPr>
        <p:spPr>
          <a:xfrm>
            <a:off x="4872994" y="3065900"/>
            <a:ext cx="2836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4"/>
          <p:cNvSpPr txBox="1"/>
          <p:nvPr>
            <p:ph idx="2" type="subTitle"/>
          </p:nvPr>
        </p:nvSpPr>
        <p:spPr>
          <a:xfrm>
            <a:off x="1434200" y="3065900"/>
            <a:ext cx="2836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4"/>
          <p:cNvSpPr txBox="1"/>
          <p:nvPr>
            <p:ph idx="3" type="subTitle"/>
          </p:nvPr>
        </p:nvSpPr>
        <p:spPr>
          <a:xfrm>
            <a:off x="1434200" y="2578575"/>
            <a:ext cx="283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4" type="subTitle"/>
          </p:nvPr>
        </p:nvSpPr>
        <p:spPr>
          <a:xfrm>
            <a:off x="4873004" y="2578575"/>
            <a:ext cx="283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55" name="Google Shape;355;p44"/>
          <p:cNvGrpSpPr/>
          <p:nvPr/>
        </p:nvGrpSpPr>
        <p:grpSpPr>
          <a:xfrm>
            <a:off x="-255199" y="-9535"/>
            <a:ext cx="9408725" cy="5162561"/>
            <a:chOff x="-255199" y="-9535"/>
            <a:chExt cx="9408725" cy="5162561"/>
          </a:xfrm>
        </p:grpSpPr>
        <p:sp>
          <p:nvSpPr>
            <p:cNvPr id="356" name="Google Shape;356;p44"/>
            <p:cNvSpPr/>
            <p:nvPr/>
          </p:nvSpPr>
          <p:spPr>
            <a:xfrm rot="10800000">
              <a:off x="-255199" y="-9535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 rot="5400000">
              <a:off x="157065" y="8911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 flipH="1" rot="10800000">
              <a:off x="7963727" y="3585776"/>
              <a:ext cx="1189799" cy="1567250"/>
            </a:xfrm>
            <a:custGeom>
              <a:rect b="b" l="l" r="r" t="t"/>
              <a:pathLst>
                <a:path extrusionOk="0" h="9276" w="7042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44"/>
          <p:cNvSpPr/>
          <p:nvPr/>
        </p:nvSpPr>
        <p:spPr>
          <a:xfrm rot="5998970">
            <a:off x="-2951937" y="3225943"/>
            <a:ext cx="3922585" cy="3368685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2" name="Google Shape;362;p45"/>
          <p:cNvSpPr txBox="1"/>
          <p:nvPr>
            <p:ph idx="1" type="subTitle"/>
          </p:nvPr>
        </p:nvSpPr>
        <p:spPr>
          <a:xfrm>
            <a:off x="4743229" y="1820025"/>
            <a:ext cx="3573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5"/>
          <p:cNvSpPr txBox="1"/>
          <p:nvPr>
            <p:ph idx="2" type="subTitle"/>
          </p:nvPr>
        </p:nvSpPr>
        <p:spPr>
          <a:xfrm>
            <a:off x="827475" y="1820025"/>
            <a:ext cx="35733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5"/>
          <p:cNvSpPr/>
          <p:nvPr/>
        </p:nvSpPr>
        <p:spPr>
          <a:xfrm flipH="1" rot="-5620785">
            <a:off x="8161983" y="-1102921"/>
            <a:ext cx="3922561" cy="3368665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45"/>
          <p:cNvGrpSpPr/>
          <p:nvPr/>
        </p:nvGrpSpPr>
        <p:grpSpPr>
          <a:xfrm>
            <a:off x="-58079" y="-76200"/>
            <a:ext cx="9202083" cy="5243548"/>
            <a:chOff x="-58079" y="-76200"/>
            <a:chExt cx="9202083" cy="5243548"/>
          </a:xfrm>
        </p:grpSpPr>
        <p:sp>
          <p:nvSpPr>
            <p:cNvPr id="366" name="Google Shape;366;p45"/>
            <p:cNvSpPr/>
            <p:nvPr/>
          </p:nvSpPr>
          <p:spPr>
            <a:xfrm flipH="1">
              <a:off x="-58079" y="-76200"/>
              <a:ext cx="2382163" cy="1017717"/>
            </a:xfrm>
            <a:custGeom>
              <a:rect b="b" l="l" r="r" t="t"/>
              <a:pathLst>
                <a:path extrusionOk="0" h="9632" w="12233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45"/>
            <p:cNvGrpSpPr/>
            <p:nvPr/>
          </p:nvGrpSpPr>
          <p:grpSpPr>
            <a:xfrm>
              <a:off x="6001676" y="4548927"/>
              <a:ext cx="3142328" cy="618421"/>
              <a:chOff x="6001676" y="4548927"/>
              <a:chExt cx="3142328" cy="618421"/>
            </a:xfrm>
          </p:grpSpPr>
          <p:sp>
            <p:nvSpPr>
              <p:cNvPr id="368" name="Google Shape;368;p45"/>
              <p:cNvSpPr/>
              <p:nvPr/>
            </p:nvSpPr>
            <p:spPr>
              <a:xfrm>
                <a:off x="6001676" y="4682548"/>
                <a:ext cx="3142328" cy="484800"/>
              </a:xfrm>
              <a:custGeom>
                <a:rect b="b" l="l" r="r" t="t"/>
                <a:pathLst>
                  <a:path extrusionOk="0" h="5136" w="17748">
                    <a:moveTo>
                      <a:pt x="4819" y="1"/>
                    </a:moveTo>
                    <a:cubicBezTo>
                      <a:pt x="4695" y="1"/>
                      <a:pt x="4571" y="13"/>
                      <a:pt x="4447" y="37"/>
                    </a:cubicBezTo>
                    <a:cubicBezTo>
                      <a:pt x="4008" y="123"/>
                      <a:pt x="3588" y="325"/>
                      <a:pt x="3206" y="551"/>
                    </a:cubicBezTo>
                    <a:cubicBezTo>
                      <a:pt x="2814" y="789"/>
                      <a:pt x="2457" y="1077"/>
                      <a:pt x="2138" y="1405"/>
                    </a:cubicBezTo>
                    <a:cubicBezTo>
                      <a:pt x="1469" y="2084"/>
                      <a:pt x="957" y="2904"/>
                      <a:pt x="551" y="3761"/>
                    </a:cubicBezTo>
                    <a:cubicBezTo>
                      <a:pt x="338" y="4207"/>
                      <a:pt x="159" y="4668"/>
                      <a:pt x="1" y="5135"/>
                    </a:cubicBezTo>
                    <a:lnTo>
                      <a:pt x="17748" y="5135"/>
                    </a:lnTo>
                    <a:cubicBezTo>
                      <a:pt x="17582" y="4538"/>
                      <a:pt x="17313" y="3977"/>
                      <a:pt x="16917" y="3498"/>
                    </a:cubicBezTo>
                    <a:cubicBezTo>
                      <a:pt x="16327" y="2793"/>
                      <a:pt x="15510" y="2322"/>
                      <a:pt x="14625" y="2092"/>
                    </a:cubicBezTo>
                    <a:cubicBezTo>
                      <a:pt x="14188" y="1978"/>
                      <a:pt x="13743" y="1929"/>
                      <a:pt x="13297" y="1929"/>
                    </a:cubicBezTo>
                    <a:cubicBezTo>
                      <a:pt x="12568" y="1929"/>
                      <a:pt x="11836" y="2061"/>
                      <a:pt x="11135" y="2257"/>
                    </a:cubicBezTo>
                    <a:cubicBezTo>
                      <a:pt x="10670" y="2389"/>
                      <a:pt x="10197" y="2511"/>
                      <a:pt x="9715" y="2511"/>
                    </a:cubicBezTo>
                    <a:cubicBezTo>
                      <a:pt x="9605" y="2511"/>
                      <a:pt x="9494" y="2505"/>
                      <a:pt x="9383" y="2491"/>
                    </a:cubicBezTo>
                    <a:cubicBezTo>
                      <a:pt x="8976" y="2437"/>
                      <a:pt x="8592" y="2282"/>
                      <a:pt x="8239" y="2077"/>
                    </a:cubicBezTo>
                    <a:cubicBezTo>
                      <a:pt x="7573" y="1685"/>
                      <a:pt x="7012" y="1102"/>
                      <a:pt x="6412" y="649"/>
                    </a:cubicBezTo>
                    <a:cubicBezTo>
                      <a:pt x="6264" y="538"/>
                      <a:pt x="6113" y="433"/>
                      <a:pt x="5954" y="339"/>
                    </a:cubicBezTo>
                    <a:cubicBezTo>
                      <a:pt x="5796" y="246"/>
                      <a:pt x="5645" y="171"/>
                      <a:pt x="5487" y="116"/>
                    </a:cubicBezTo>
                    <a:cubicBezTo>
                      <a:pt x="5267" y="40"/>
                      <a:pt x="5043" y="1"/>
                      <a:pt x="48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45"/>
              <p:cNvSpPr/>
              <p:nvPr/>
            </p:nvSpPr>
            <p:spPr>
              <a:xfrm rot="-5400000">
                <a:off x="7097790" y="4548927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 and two columns 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872438" y="1476150"/>
            <a:ext cx="3647700" cy="2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73" name="Google Shape;373;p46"/>
          <p:cNvSpPr txBox="1"/>
          <p:nvPr>
            <p:ph idx="2" type="body"/>
          </p:nvPr>
        </p:nvSpPr>
        <p:spPr>
          <a:xfrm>
            <a:off x="4623859" y="1476150"/>
            <a:ext cx="3647700" cy="2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74" name="Google Shape;374;p46"/>
          <p:cNvGrpSpPr/>
          <p:nvPr/>
        </p:nvGrpSpPr>
        <p:grpSpPr>
          <a:xfrm>
            <a:off x="0" y="-45596"/>
            <a:ext cx="9217351" cy="5189119"/>
            <a:chOff x="0" y="-45596"/>
            <a:chExt cx="9217351" cy="5189119"/>
          </a:xfrm>
        </p:grpSpPr>
        <p:sp>
          <p:nvSpPr>
            <p:cNvPr id="375" name="Google Shape;375;p46"/>
            <p:cNvSpPr/>
            <p:nvPr/>
          </p:nvSpPr>
          <p:spPr>
            <a:xfrm>
              <a:off x="0" y="2889975"/>
              <a:ext cx="1558778" cy="2253548"/>
            </a:xfrm>
            <a:custGeom>
              <a:rect b="b" l="l" r="r" t="t"/>
              <a:pathLst>
                <a:path extrusionOk="0" h="23193" w="16043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5638800" y="-45596"/>
              <a:ext cx="3578551" cy="572699"/>
            </a:xfrm>
            <a:custGeom>
              <a:rect b="b" l="l" r="r" t="t"/>
              <a:pathLst>
                <a:path extrusionOk="0" h="2926" w="8887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46"/>
          <p:cNvSpPr/>
          <p:nvPr/>
        </p:nvSpPr>
        <p:spPr>
          <a:xfrm flipH="1" rot="-6852635">
            <a:off x="8370682" y="3411391"/>
            <a:ext cx="3922575" cy="3368676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1" name="Google Shape;381;p47"/>
          <p:cNvSpPr txBox="1"/>
          <p:nvPr>
            <p:ph idx="1" type="subTitle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7"/>
          <p:cNvSpPr txBox="1"/>
          <p:nvPr>
            <p:ph idx="2" type="subTitle"/>
          </p:nvPr>
        </p:nvSpPr>
        <p:spPr>
          <a:xfrm>
            <a:off x="3574824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7"/>
          <p:cNvSpPr txBox="1"/>
          <p:nvPr>
            <p:ph idx="3" type="subTitle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7"/>
          <p:cNvSpPr txBox="1"/>
          <p:nvPr>
            <p:ph idx="4" type="subTitle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5" name="Google Shape;385;p47"/>
          <p:cNvSpPr txBox="1"/>
          <p:nvPr>
            <p:ph idx="5" type="subTitle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6" name="Google Shape;386;p47"/>
          <p:cNvSpPr txBox="1"/>
          <p:nvPr>
            <p:ph idx="6" type="subTitle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87" name="Google Shape;387;p47"/>
          <p:cNvGrpSpPr/>
          <p:nvPr/>
        </p:nvGrpSpPr>
        <p:grpSpPr>
          <a:xfrm>
            <a:off x="-19044" y="-57650"/>
            <a:ext cx="9163040" cy="5201148"/>
            <a:chOff x="-19044" y="-57650"/>
            <a:chExt cx="9163040" cy="5201148"/>
          </a:xfrm>
        </p:grpSpPr>
        <p:sp>
          <p:nvSpPr>
            <p:cNvPr id="388" name="Google Shape;388;p47"/>
            <p:cNvSpPr/>
            <p:nvPr/>
          </p:nvSpPr>
          <p:spPr>
            <a:xfrm flipH="1">
              <a:off x="-19044" y="-57650"/>
              <a:ext cx="638170" cy="2823330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9" name="Google Shape;389;p47"/>
            <p:cNvGrpSpPr/>
            <p:nvPr/>
          </p:nvGrpSpPr>
          <p:grpSpPr>
            <a:xfrm>
              <a:off x="8153410" y="2434487"/>
              <a:ext cx="990586" cy="2709011"/>
              <a:chOff x="8153410" y="2434488"/>
              <a:chExt cx="990586" cy="2709011"/>
            </a:xfrm>
          </p:grpSpPr>
          <p:sp>
            <p:nvSpPr>
              <p:cNvPr id="390" name="Google Shape;390;p47"/>
              <p:cNvSpPr/>
              <p:nvPr/>
            </p:nvSpPr>
            <p:spPr>
              <a:xfrm rot="10800000">
                <a:off x="8153410" y="2505082"/>
                <a:ext cx="990586" cy="2638417"/>
              </a:xfrm>
              <a:custGeom>
                <a:rect b="b" l="l" r="r" t="t"/>
                <a:pathLst>
                  <a:path extrusionOk="0" h="25735" w="20742">
                    <a:moveTo>
                      <a:pt x="0" y="1"/>
                    </a:moveTo>
                    <a:lnTo>
                      <a:pt x="0" y="25735"/>
                    </a:lnTo>
                    <a:cubicBezTo>
                      <a:pt x="1403" y="25595"/>
                      <a:pt x="2789" y="25253"/>
                      <a:pt x="4116" y="24760"/>
                    </a:cubicBezTo>
                    <a:cubicBezTo>
                      <a:pt x="6092" y="24026"/>
                      <a:pt x="7952" y="22940"/>
                      <a:pt x="9560" y="21576"/>
                    </a:cubicBezTo>
                    <a:cubicBezTo>
                      <a:pt x="11067" y="20295"/>
                      <a:pt x="12377" y="18762"/>
                      <a:pt x="13297" y="17007"/>
                    </a:cubicBezTo>
                    <a:cubicBezTo>
                      <a:pt x="13712" y="16222"/>
                      <a:pt x="14082" y="15337"/>
                      <a:pt x="14139" y="14463"/>
                    </a:cubicBezTo>
                    <a:cubicBezTo>
                      <a:pt x="14197" y="13653"/>
                      <a:pt x="13956" y="12888"/>
                      <a:pt x="13229" y="12434"/>
                    </a:cubicBezTo>
                    <a:cubicBezTo>
                      <a:pt x="12510" y="11984"/>
                      <a:pt x="11546" y="11952"/>
                      <a:pt x="10711" y="11815"/>
                    </a:cubicBezTo>
                    <a:cubicBezTo>
                      <a:pt x="9042" y="11549"/>
                      <a:pt x="7110" y="10186"/>
                      <a:pt x="10851" y="8937"/>
                    </a:cubicBezTo>
                    <a:cubicBezTo>
                      <a:pt x="11208" y="8818"/>
                      <a:pt x="11578" y="8736"/>
                      <a:pt x="11927" y="8588"/>
                    </a:cubicBezTo>
                    <a:cubicBezTo>
                      <a:pt x="12374" y="8401"/>
                      <a:pt x="12819" y="8214"/>
                      <a:pt x="13262" y="8019"/>
                    </a:cubicBezTo>
                    <a:cubicBezTo>
                      <a:pt x="14924" y="7297"/>
                      <a:pt x="16575" y="6440"/>
                      <a:pt x="17907" y="5228"/>
                    </a:cubicBezTo>
                    <a:cubicBezTo>
                      <a:pt x="18893" y="4325"/>
                      <a:pt x="19716" y="3224"/>
                      <a:pt x="20234" y="2005"/>
                    </a:cubicBezTo>
                    <a:cubicBezTo>
                      <a:pt x="20349" y="1727"/>
                      <a:pt x="20461" y="1407"/>
                      <a:pt x="20547" y="1101"/>
                    </a:cubicBezTo>
                    <a:cubicBezTo>
                      <a:pt x="20623" y="817"/>
                      <a:pt x="20695" y="469"/>
                      <a:pt x="20723" y="223"/>
                    </a:cubicBezTo>
                    <a:cubicBezTo>
                      <a:pt x="20731" y="148"/>
                      <a:pt x="20738" y="76"/>
                      <a:pt x="207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7"/>
              <p:cNvSpPr/>
              <p:nvPr/>
            </p:nvSpPr>
            <p:spPr>
              <a:xfrm>
                <a:off x="8630400" y="2434488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2" name="Google Shape;392;p47"/>
          <p:cNvSpPr/>
          <p:nvPr/>
        </p:nvSpPr>
        <p:spPr>
          <a:xfrm>
            <a:off x="1439100" y="461340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4044825" y="445025"/>
            <a:ext cx="43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4044837" y="2189054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8"/>
          <p:cNvSpPr txBox="1"/>
          <p:nvPr>
            <p:ph idx="2" type="subTitle"/>
          </p:nvPr>
        </p:nvSpPr>
        <p:spPr>
          <a:xfrm>
            <a:off x="6361812" y="2189054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48"/>
          <p:cNvSpPr txBox="1"/>
          <p:nvPr>
            <p:ph idx="3" type="subTitle"/>
          </p:nvPr>
        </p:nvSpPr>
        <p:spPr>
          <a:xfrm>
            <a:off x="4044837" y="3603329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8"/>
          <p:cNvSpPr txBox="1"/>
          <p:nvPr>
            <p:ph idx="4" type="subTitle"/>
          </p:nvPr>
        </p:nvSpPr>
        <p:spPr>
          <a:xfrm>
            <a:off x="6361812" y="3603329"/>
            <a:ext cx="2062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8"/>
          <p:cNvSpPr txBox="1"/>
          <p:nvPr>
            <p:ph idx="5" type="subTitle"/>
          </p:nvPr>
        </p:nvSpPr>
        <p:spPr>
          <a:xfrm>
            <a:off x="4044825" y="18153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6" type="subTitle"/>
          </p:nvPr>
        </p:nvSpPr>
        <p:spPr>
          <a:xfrm>
            <a:off x="4044825" y="322980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1" name="Google Shape;401;p48"/>
          <p:cNvSpPr txBox="1"/>
          <p:nvPr>
            <p:ph idx="7" type="subTitle"/>
          </p:nvPr>
        </p:nvSpPr>
        <p:spPr>
          <a:xfrm>
            <a:off x="6361797" y="18153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2" name="Google Shape;402;p48"/>
          <p:cNvSpPr txBox="1"/>
          <p:nvPr>
            <p:ph idx="8" type="subTitle"/>
          </p:nvPr>
        </p:nvSpPr>
        <p:spPr>
          <a:xfrm>
            <a:off x="6361797" y="322980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3" name="Google Shape;403;p48"/>
          <p:cNvSpPr/>
          <p:nvPr/>
        </p:nvSpPr>
        <p:spPr>
          <a:xfrm flipH="1">
            <a:off x="8477241" y="-639075"/>
            <a:ext cx="666759" cy="241794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7713450" y="44165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7" name="Google Shape;407;p49"/>
          <p:cNvSpPr txBox="1"/>
          <p:nvPr>
            <p:ph idx="1" type="subTitle"/>
          </p:nvPr>
        </p:nvSpPr>
        <p:spPr>
          <a:xfrm>
            <a:off x="10713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9"/>
          <p:cNvSpPr txBox="1"/>
          <p:nvPr>
            <p:ph idx="2" type="subTitle"/>
          </p:nvPr>
        </p:nvSpPr>
        <p:spPr>
          <a:xfrm>
            <a:off x="35829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9"/>
          <p:cNvSpPr txBox="1"/>
          <p:nvPr>
            <p:ph idx="3" type="subTitle"/>
          </p:nvPr>
        </p:nvSpPr>
        <p:spPr>
          <a:xfrm>
            <a:off x="10713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49"/>
          <p:cNvSpPr txBox="1"/>
          <p:nvPr>
            <p:ph idx="4" type="subTitle"/>
          </p:nvPr>
        </p:nvSpPr>
        <p:spPr>
          <a:xfrm>
            <a:off x="35829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5" type="subTitle"/>
          </p:nvPr>
        </p:nvSpPr>
        <p:spPr>
          <a:xfrm>
            <a:off x="6094500" y="1978025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6" type="subTitle"/>
          </p:nvPr>
        </p:nvSpPr>
        <p:spPr>
          <a:xfrm>
            <a:off x="6094500" y="3603888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9"/>
          <p:cNvSpPr txBox="1"/>
          <p:nvPr>
            <p:ph idx="7" type="subTitle"/>
          </p:nvPr>
        </p:nvSpPr>
        <p:spPr>
          <a:xfrm>
            <a:off x="1071302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4" name="Google Shape;414;p49"/>
          <p:cNvSpPr txBox="1"/>
          <p:nvPr>
            <p:ph idx="8" type="subTitle"/>
          </p:nvPr>
        </p:nvSpPr>
        <p:spPr>
          <a:xfrm>
            <a:off x="3582900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5" name="Google Shape;415;p49"/>
          <p:cNvSpPr txBox="1"/>
          <p:nvPr>
            <p:ph idx="9" type="subTitle"/>
          </p:nvPr>
        </p:nvSpPr>
        <p:spPr>
          <a:xfrm>
            <a:off x="6094498" y="16378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6" name="Google Shape;416;p49"/>
          <p:cNvSpPr txBox="1"/>
          <p:nvPr>
            <p:ph idx="13" type="subTitle"/>
          </p:nvPr>
        </p:nvSpPr>
        <p:spPr>
          <a:xfrm>
            <a:off x="1071302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7" name="Google Shape;417;p49"/>
          <p:cNvSpPr txBox="1"/>
          <p:nvPr>
            <p:ph idx="14" type="subTitle"/>
          </p:nvPr>
        </p:nvSpPr>
        <p:spPr>
          <a:xfrm>
            <a:off x="3582900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8" name="Google Shape;418;p49"/>
          <p:cNvSpPr txBox="1"/>
          <p:nvPr>
            <p:ph idx="15" type="subTitle"/>
          </p:nvPr>
        </p:nvSpPr>
        <p:spPr>
          <a:xfrm>
            <a:off x="6094498" y="3263663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419" name="Google Shape;419;p49"/>
          <p:cNvGrpSpPr/>
          <p:nvPr/>
        </p:nvGrpSpPr>
        <p:grpSpPr>
          <a:xfrm>
            <a:off x="5" y="581486"/>
            <a:ext cx="9143995" cy="4562014"/>
            <a:chOff x="5" y="581486"/>
            <a:chExt cx="9143995" cy="4562014"/>
          </a:xfrm>
        </p:grpSpPr>
        <p:sp>
          <p:nvSpPr>
            <p:cNvPr id="420" name="Google Shape;420;p49"/>
            <p:cNvSpPr/>
            <p:nvPr/>
          </p:nvSpPr>
          <p:spPr>
            <a:xfrm rot="5400000">
              <a:off x="-1328759" y="1910250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222725" y="167760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9"/>
            <p:cNvSpPr/>
            <p:nvPr/>
          </p:nvSpPr>
          <p:spPr>
            <a:xfrm flipH="1" rot="5400000">
              <a:off x="8000980" y="4000480"/>
              <a:ext cx="1247803" cy="1038237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49"/>
          <p:cNvSpPr/>
          <p:nvPr/>
        </p:nvSpPr>
        <p:spPr>
          <a:xfrm>
            <a:off x="8430775" y="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713225" y="638350"/>
            <a:ext cx="4056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50"/>
          <p:cNvSpPr txBox="1"/>
          <p:nvPr>
            <p:ph idx="1" type="subTitle"/>
          </p:nvPr>
        </p:nvSpPr>
        <p:spPr>
          <a:xfrm>
            <a:off x="713225" y="1311342"/>
            <a:ext cx="405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713225" y="2037962"/>
            <a:ext cx="4056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subTitle"/>
          </p:nvPr>
        </p:nvSpPr>
        <p:spPr>
          <a:xfrm>
            <a:off x="713225" y="2710975"/>
            <a:ext cx="405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713225" y="3437549"/>
            <a:ext cx="4056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50"/>
          <p:cNvSpPr txBox="1"/>
          <p:nvPr>
            <p:ph idx="5" type="subTitle"/>
          </p:nvPr>
        </p:nvSpPr>
        <p:spPr>
          <a:xfrm>
            <a:off x="713225" y="4110573"/>
            <a:ext cx="405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50"/>
          <p:cNvSpPr/>
          <p:nvPr/>
        </p:nvSpPr>
        <p:spPr>
          <a:xfrm>
            <a:off x="-1544750" y="4189050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0"/>
          <p:cNvSpPr/>
          <p:nvPr/>
        </p:nvSpPr>
        <p:spPr>
          <a:xfrm rot="6017970">
            <a:off x="-3094814" y="-661552"/>
            <a:ext cx="3922591" cy="3368691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2001750" y="2878014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51"/>
          <p:cNvSpPr txBox="1"/>
          <p:nvPr>
            <p:ph idx="1" type="subTitle"/>
          </p:nvPr>
        </p:nvSpPr>
        <p:spPr>
          <a:xfrm>
            <a:off x="4697687" y="1491585"/>
            <a:ext cx="349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51"/>
          <p:cNvSpPr txBox="1"/>
          <p:nvPr>
            <p:ph idx="2" type="subTitle"/>
          </p:nvPr>
        </p:nvSpPr>
        <p:spPr>
          <a:xfrm>
            <a:off x="4697687" y="1168325"/>
            <a:ext cx="3490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7" name="Google Shape;437;p51"/>
          <p:cNvSpPr txBox="1"/>
          <p:nvPr>
            <p:ph idx="3" type="title"/>
          </p:nvPr>
        </p:nvSpPr>
        <p:spPr>
          <a:xfrm>
            <a:off x="2002338" y="1648846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51"/>
          <p:cNvSpPr txBox="1"/>
          <p:nvPr>
            <p:ph idx="4" type="subTitle"/>
          </p:nvPr>
        </p:nvSpPr>
        <p:spPr>
          <a:xfrm>
            <a:off x="4697685" y="2729830"/>
            <a:ext cx="349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51"/>
          <p:cNvSpPr txBox="1"/>
          <p:nvPr>
            <p:ph idx="5" type="subTitle"/>
          </p:nvPr>
        </p:nvSpPr>
        <p:spPr>
          <a:xfrm>
            <a:off x="4697681" y="2406570"/>
            <a:ext cx="3490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0" name="Google Shape;440;p51"/>
          <p:cNvSpPr txBox="1"/>
          <p:nvPr>
            <p:ph idx="6" type="title"/>
          </p:nvPr>
        </p:nvSpPr>
        <p:spPr>
          <a:xfrm>
            <a:off x="2002350" y="4113728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51"/>
          <p:cNvSpPr txBox="1"/>
          <p:nvPr>
            <p:ph idx="7" type="subTitle"/>
          </p:nvPr>
        </p:nvSpPr>
        <p:spPr>
          <a:xfrm>
            <a:off x="4697683" y="3968075"/>
            <a:ext cx="349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51"/>
          <p:cNvSpPr txBox="1"/>
          <p:nvPr>
            <p:ph idx="8" type="subTitle"/>
          </p:nvPr>
        </p:nvSpPr>
        <p:spPr>
          <a:xfrm>
            <a:off x="4697675" y="3644815"/>
            <a:ext cx="3490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3" name="Google Shape;443;p5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44" name="Google Shape;444;p51"/>
          <p:cNvGrpSpPr/>
          <p:nvPr/>
        </p:nvGrpSpPr>
        <p:grpSpPr>
          <a:xfrm>
            <a:off x="-9525" y="11"/>
            <a:ext cx="9163050" cy="5153037"/>
            <a:chOff x="-9525" y="11"/>
            <a:chExt cx="9163050" cy="5153037"/>
          </a:xfrm>
        </p:grpSpPr>
        <p:grpSp>
          <p:nvGrpSpPr>
            <p:cNvPr id="445" name="Google Shape;445;p51"/>
            <p:cNvGrpSpPr/>
            <p:nvPr/>
          </p:nvGrpSpPr>
          <p:grpSpPr>
            <a:xfrm>
              <a:off x="-9525" y="2709275"/>
              <a:ext cx="1558778" cy="2443773"/>
              <a:chOff x="-9525" y="2709275"/>
              <a:chExt cx="1558778" cy="2443773"/>
            </a:xfrm>
          </p:grpSpPr>
          <p:sp>
            <p:nvSpPr>
              <p:cNvPr id="446" name="Google Shape;446;p51"/>
              <p:cNvSpPr/>
              <p:nvPr/>
            </p:nvSpPr>
            <p:spPr>
              <a:xfrm>
                <a:off x="-9525" y="2899500"/>
                <a:ext cx="1558778" cy="2253548"/>
              </a:xfrm>
              <a:custGeom>
                <a:rect b="b" l="l" r="r" t="t"/>
                <a:pathLst>
                  <a:path extrusionOk="0" h="23193" w="16043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153150" y="2709275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8" name="Google Shape;448;p51"/>
            <p:cNvSpPr/>
            <p:nvPr/>
          </p:nvSpPr>
          <p:spPr>
            <a:xfrm flipH="1" rot="-5400000">
              <a:off x="7339961" y="1328775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51"/>
          <p:cNvSpPr/>
          <p:nvPr/>
        </p:nvSpPr>
        <p:spPr>
          <a:xfrm>
            <a:off x="8230425" y="411372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6" name="Google Shape;36;p6"/>
          <p:cNvGrpSpPr/>
          <p:nvPr/>
        </p:nvGrpSpPr>
        <p:grpSpPr>
          <a:xfrm>
            <a:off x="-1344725" y="-32524"/>
            <a:ext cx="10488717" cy="6685916"/>
            <a:chOff x="-1344725" y="-32524"/>
            <a:chExt cx="10488717" cy="6685916"/>
          </a:xfrm>
        </p:grpSpPr>
        <p:sp>
          <p:nvSpPr>
            <p:cNvPr id="37" name="Google Shape;37;p6"/>
            <p:cNvSpPr/>
            <p:nvPr/>
          </p:nvSpPr>
          <p:spPr>
            <a:xfrm>
              <a:off x="-1344725" y="4352475"/>
              <a:ext cx="3494036" cy="2300917"/>
            </a:xfrm>
            <a:custGeom>
              <a:rect b="b" l="l" r="r" t="t"/>
              <a:pathLst>
                <a:path extrusionOk="0" h="7367" w="11187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rot="5400000">
              <a:off x="6741954" y="1740877"/>
              <a:ext cx="4175439" cy="628638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8582775" y="172087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6"/>
          <p:cNvSpPr/>
          <p:nvPr/>
        </p:nvSpPr>
        <p:spPr>
          <a:xfrm flipH="1">
            <a:off x="-3209362" y="-992434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52" name="Google Shape;452;p52"/>
          <p:cNvSpPr txBox="1"/>
          <p:nvPr>
            <p:ph idx="1" type="subTitle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2"/>
          <p:cNvSpPr/>
          <p:nvPr/>
        </p:nvSpPr>
        <p:spPr>
          <a:xfrm>
            <a:off x="7954202" y="1"/>
            <a:ext cx="1189799" cy="1567250"/>
          </a:xfrm>
          <a:custGeom>
            <a:rect b="b" l="l" r="r" t="t"/>
            <a:pathLst>
              <a:path extrusionOk="0" h="9276" w="7042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2"/>
          <p:cNvSpPr/>
          <p:nvPr/>
        </p:nvSpPr>
        <p:spPr>
          <a:xfrm rot="-4279404">
            <a:off x="4085679" y="-2957230"/>
            <a:ext cx="3922572" cy="3368674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52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456" name="Google Shape;456;p52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52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b="1" i="0" lang="en-US" sz="1000" u="sng" cap="none" strike="noStrike">
                <a:solidFill>
                  <a:schemeClr val="hlink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/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b="1" i="0" lang="en-US" sz="1000" u="sng" cap="none" strike="noStrike">
                <a:solidFill>
                  <a:schemeClr val="hlink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/>
              </a:rPr>
              <a:t>Flaticon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b="1" i="0" lang="en-US" sz="1000" u="sng" cap="none" strike="noStrike">
                <a:solidFill>
                  <a:schemeClr val="hlink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/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53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465" name="Google Shape;465;p53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53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472" name="Google Shape;472;p53"/>
            <p:cNvSpPr/>
            <p:nvPr/>
          </p:nvSpPr>
          <p:spPr>
            <a:xfrm>
              <a:off x="-76205" y="-76198"/>
              <a:ext cx="1818296" cy="2255930"/>
            </a:xfrm>
            <a:custGeom>
              <a:rect b="b" l="l" r="r" t="t"/>
              <a:pathLst>
                <a:path extrusionOk="0" h="25735" w="20742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3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8075500" y="3152325"/>
            <a:ext cx="3494036" cy="2300917"/>
          </a:xfrm>
          <a:custGeom>
            <a:rect b="b" l="l" r="r" t="t"/>
            <a:pathLst>
              <a:path extrusionOk="0" h="7367" w="11187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4"/>
          <p:cNvSpPr/>
          <p:nvPr/>
        </p:nvSpPr>
        <p:spPr>
          <a:xfrm>
            <a:off x="6534975" y="327357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ackground 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5"/>
          <p:cNvGrpSpPr/>
          <p:nvPr/>
        </p:nvGrpSpPr>
        <p:grpSpPr>
          <a:xfrm>
            <a:off x="2794889" y="-133343"/>
            <a:ext cx="3554222" cy="1347931"/>
            <a:chOff x="2472250" y="-133343"/>
            <a:chExt cx="3554222" cy="1347931"/>
          </a:xfrm>
        </p:grpSpPr>
        <p:sp>
          <p:nvSpPr>
            <p:cNvPr id="479" name="Google Shape;479;p55"/>
            <p:cNvSpPr/>
            <p:nvPr/>
          </p:nvSpPr>
          <p:spPr>
            <a:xfrm>
              <a:off x="2472250" y="-133343"/>
              <a:ext cx="3554222" cy="1170202"/>
            </a:xfrm>
            <a:custGeom>
              <a:rect b="b" l="l" r="r" t="t"/>
              <a:pathLst>
                <a:path extrusionOk="0" h="2926" w="8887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5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4" type="subTitle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5" type="subTitle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6" type="title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7"/>
          <p:cNvSpPr txBox="1"/>
          <p:nvPr>
            <p:ph idx="7" type="title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7"/>
          <p:cNvSpPr txBox="1"/>
          <p:nvPr>
            <p:ph idx="8" type="title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7"/>
          <p:cNvSpPr txBox="1"/>
          <p:nvPr>
            <p:ph idx="9" type="title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7"/>
          <p:cNvSpPr txBox="1"/>
          <p:nvPr>
            <p:ph idx="13" type="title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7"/>
          <p:cNvSpPr txBox="1"/>
          <p:nvPr>
            <p:ph idx="14" type="subTitle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5" type="subTitle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6" type="subTitle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7" type="subTitle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8" type="subTitle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8" name="Google Shape;58;p7"/>
          <p:cNvGrpSpPr/>
          <p:nvPr/>
        </p:nvGrpSpPr>
        <p:grpSpPr>
          <a:xfrm>
            <a:off x="-12420" y="0"/>
            <a:ext cx="9156404" cy="5624539"/>
            <a:chOff x="-12420" y="0"/>
            <a:chExt cx="9156404" cy="5624539"/>
          </a:xfrm>
        </p:grpSpPr>
        <p:sp>
          <p:nvSpPr>
            <p:cNvPr id="59" name="Google Shape;59;p7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761821" y="0"/>
              <a:ext cx="2382163" cy="1017717"/>
            </a:xfrm>
            <a:custGeom>
              <a:rect b="b" l="l" r="r" t="t"/>
              <a:pathLst>
                <a:path extrusionOk="0" h="9632" w="12233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8430775" y="3173791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>
            <a:off x="2" y="1"/>
            <a:ext cx="9191623" cy="4895872"/>
            <a:chOff x="2" y="1"/>
            <a:chExt cx="9191623" cy="4895872"/>
          </a:xfrm>
        </p:grpSpPr>
        <p:grpSp>
          <p:nvGrpSpPr>
            <p:cNvPr id="66" name="Google Shape;66;p8"/>
            <p:cNvGrpSpPr/>
            <p:nvPr/>
          </p:nvGrpSpPr>
          <p:grpSpPr>
            <a:xfrm>
              <a:off x="2" y="1"/>
              <a:ext cx="9191623" cy="4895872"/>
              <a:chOff x="2" y="1"/>
              <a:chExt cx="9191623" cy="4895872"/>
            </a:xfrm>
          </p:grpSpPr>
          <p:sp>
            <p:nvSpPr>
              <p:cNvPr id="67" name="Google Shape;67;p8"/>
              <p:cNvSpPr/>
              <p:nvPr/>
            </p:nvSpPr>
            <p:spPr>
              <a:xfrm flipH="1">
                <a:off x="8543928" y="1904100"/>
                <a:ext cx="647697" cy="2991773"/>
              </a:xfrm>
              <a:custGeom>
                <a:rect b="b" l="l" r="r" t="t"/>
                <a:pathLst>
                  <a:path extrusionOk="0" h="19015" w="9013">
                    <a:moveTo>
                      <a:pt x="0" y="1"/>
                    </a:moveTo>
                    <a:lnTo>
                      <a:pt x="0" y="19015"/>
                    </a:lnTo>
                    <a:cubicBezTo>
                      <a:pt x="1022" y="18385"/>
                      <a:pt x="2061" y="17788"/>
                      <a:pt x="3054" y="17119"/>
                    </a:cubicBezTo>
                    <a:cubicBezTo>
                      <a:pt x="3879" y="16561"/>
                      <a:pt x="4666" y="15953"/>
                      <a:pt x="5368" y="15244"/>
                    </a:cubicBezTo>
                    <a:cubicBezTo>
                      <a:pt x="6044" y="14557"/>
                      <a:pt x="6631" y="13780"/>
                      <a:pt x="7142" y="12963"/>
                    </a:cubicBezTo>
                    <a:cubicBezTo>
                      <a:pt x="8160" y="11348"/>
                      <a:pt x="9012" y="9362"/>
                      <a:pt x="8523" y="7423"/>
                    </a:cubicBezTo>
                    <a:cubicBezTo>
                      <a:pt x="8059" y="5588"/>
                      <a:pt x="6530" y="4239"/>
                      <a:pt x="5019" y="3224"/>
                    </a:cubicBezTo>
                    <a:cubicBezTo>
                      <a:pt x="4040" y="2566"/>
                      <a:pt x="3044" y="1932"/>
                      <a:pt x="2054" y="1289"/>
                    </a:cubicBezTo>
                    <a:cubicBezTo>
                      <a:pt x="1378" y="850"/>
                      <a:pt x="694" y="4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8"/>
              <p:cNvSpPr/>
              <p:nvPr/>
            </p:nvSpPr>
            <p:spPr>
              <a:xfrm flipH="1">
                <a:off x="2" y="1"/>
                <a:ext cx="1189799" cy="1567250"/>
              </a:xfrm>
              <a:custGeom>
                <a:rect b="b" l="l" r="r" t="t"/>
                <a:pathLst>
                  <a:path extrusionOk="0" h="9276" w="7042">
                    <a:moveTo>
                      <a:pt x="1" y="1"/>
                    </a:moveTo>
                    <a:cubicBezTo>
                      <a:pt x="116" y="814"/>
                      <a:pt x="544" y="1555"/>
                      <a:pt x="1094" y="2166"/>
                    </a:cubicBezTo>
                    <a:cubicBezTo>
                      <a:pt x="1450" y="2555"/>
                      <a:pt x="1857" y="2861"/>
                      <a:pt x="2314" y="3120"/>
                    </a:cubicBezTo>
                    <a:cubicBezTo>
                      <a:pt x="2778" y="3386"/>
                      <a:pt x="3260" y="3609"/>
                      <a:pt x="3720" y="3886"/>
                    </a:cubicBezTo>
                    <a:cubicBezTo>
                      <a:pt x="4170" y="4152"/>
                      <a:pt x="4587" y="4466"/>
                      <a:pt x="4890" y="4897"/>
                    </a:cubicBezTo>
                    <a:cubicBezTo>
                      <a:pt x="5145" y="5258"/>
                      <a:pt x="5289" y="5675"/>
                      <a:pt x="5390" y="6103"/>
                    </a:cubicBezTo>
                    <a:cubicBezTo>
                      <a:pt x="5592" y="6955"/>
                      <a:pt x="5685" y="7865"/>
                      <a:pt x="6206" y="8603"/>
                    </a:cubicBezTo>
                    <a:cubicBezTo>
                      <a:pt x="6408" y="8891"/>
                      <a:pt x="6692" y="9143"/>
                      <a:pt x="7013" y="9265"/>
                    </a:cubicBezTo>
                    <a:cubicBezTo>
                      <a:pt x="7023" y="9268"/>
                      <a:pt x="7030" y="9273"/>
                      <a:pt x="7041" y="9276"/>
                    </a:cubicBezTo>
                    <a:lnTo>
                      <a:pt x="7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" name="Google Shape;69;p8"/>
            <p:cNvSpPr/>
            <p:nvPr/>
          </p:nvSpPr>
          <p:spPr>
            <a:xfrm>
              <a:off x="8669925" y="2001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8"/>
          <p:cNvSpPr/>
          <p:nvPr/>
        </p:nvSpPr>
        <p:spPr>
          <a:xfrm rot="7432487">
            <a:off x="1805773" y="4662469"/>
            <a:ext cx="3922632" cy="3368726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73" name="Google Shape;73;p9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9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80" name="Google Shape;80;p9"/>
            <p:cNvSpPr/>
            <p:nvPr/>
          </p:nvSpPr>
          <p:spPr>
            <a:xfrm>
              <a:off x="-76205" y="-76198"/>
              <a:ext cx="1818296" cy="2255930"/>
            </a:xfrm>
            <a:custGeom>
              <a:rect b="b" l="l" r="r" t="t"/>
              <a:pathLst>
                <a:path extrusionOk="0" h="25735" w="20742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872994" y="3065900"/>
            <a:ext cx="2836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2" type="subTitle"/>
          </p:nvPr>
        </p:nvSpPr>
        <p:spPr>
          <a:xfrm>
            <a:off x="1434200" y="3065900"/>
            <a:ext cx="2836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1434200" y="2578575"/>
            <a:ext cx="283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4873004" y="2578575"/>
            <a:ext cx="283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88" name="Google Shape;88;p10"/>
          <p:cNvGrpSpPr/>
          <p:nvPr/>
        </p:nvGrpSpPr>
        <p:grpSpPr>
          <a:xfrm>
            <a:off x="-255199" y="-9535"/>
            <a:ext cx="9408725" cy="5162561"/>
            <a:chOff x="-255199" y="-9535"/>
            <a:chExt cx="9408725" cy="5162561"/>
          </a:xfrm>
        </p:grpSpPr>
        <p:sp>
          <p:nvSpPr>
            <p:cNvPr id="89" name="Google Shape;89;p10"/>
            <p:cNvSpPr/>
            <p:nvPr/>
          </p:nvSpPr>
          <p:spPr>
            <a:xfrm rot="10800000">
              <a:off x="-255199" y="-9535"/>
              <a:ext cx="3142328" cy="484800"/>
            </a:xfrm>
            <a:custGeom>
              <a:rect b="b" l="l" r="r" t="t"/>
              <a:pathLst>
                <a:path extrusionOk="0" h="5136" w="17748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 rot="5400000">
              <a:off x="157065" y="8911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 flipH="1" rot="10800000">
              <a:off x="7963727" y="3585776"/>
              <a:ext cx="1189799" cy="1567250"/>
            </a:xfrm>
            <a:custGeom>
              <a:rect b="b" l="l" r="r" t="t"/>
              <a:pathLst>
                <a:path extrusionOk="0" h="9276" w="7042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0"/>
          <p:cNvSpPr/>
          <p:nvPr/>
        </p:nvSpPr>
        <p:spPr>
          <a:xfrm rot="5998970">
            <a:off x="-2951937" y="3225943"/>
            <a:ext cx="3922585" cy="3368685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b="1" i="0" sz="3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b="0" i="0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dpi.com/2079-9292/11/7/111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iencedirect.com/science/article/abs/pii/S221478532200543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5" Type="http://schemas.openxmlformats.org/officeDocument/2006/relationships/image" Target="../media/image26.jpg"/><Relationship Id="rId6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ctrTitle"/>
          </p:nvPr>
        </p:nvSpPr>
        <p:spPr>
          <a:xfrm>
            <a:off x="659949" y="1434566"/>
            <a:ext cx="4591123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8000"/>
              <a:t>PSYKICK</a:t>
            </a:r>
            <a:endParaRPr sz="8000"/>
          </a:p>
        </p:txBody>
      </p:sp>
      <p:sp>
        <p:nvSpPr>
          <p:cNvPr id="486" name="Google Shape;486;p56"/>
          <p:cNvSpPr/>
          <p:nvPr/>
        </p:nvSpPr>
        <p:spPr>
          <a:xfrm>
            <a:off x="5397250" y="3083025"/>
            <a:ext cx="3746757" cy="2060497"/>
          </a:xfrm>
          <a:custGeom>
            <a:rect b="b" l="l" r="r" t="t"/>
            <a:pathLst>
              <a:path extrusionOk="0" h="23656" w="24364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6"/>
          <p:cNvSpPr/>
          <p:nvPr/>
        </p:nvSpPr>
        <p:spPr>
          <a:xfrm flipH="1">
            <a:off x="7550208" y="-639075"/>
            <a:ext cx="1593791" cy="241794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56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489" name="Google Shape;489;p56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56"/>
          <p:cNvGrpSpPr/>
          <p:nvPr/>
        </p:nvGrpSpPr>
        <p:grpSpPr>
          <a:xfrm>
            <a:off x="5330195" y="779856"/>
            <a:ext cx="3169210" cy="3153247"/>
            <a:chOff x="5330195" y="1069416"/>
            <a:chExt cx="3169210" cy="3153247"/>
          </a:xfrm>
        </p:grpSpPr>
        <p:grpSp>
          <p:nvGrpSpPr>
            <p:cNvPr id="496" name="Google Shape;496;p56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497" name="Google Shape;497;p56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rect b="b" l="l" r="r" t="t"/>
                <a:pathLst>
                  <a:path extrusionOk="0" fill="none" h="10700" w="10049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rect b="b" l="l" r="r" t="t"/>
                <a:pathLst>
                  <a:path extrusionOk="0" fill="none" h="3314" w="2573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rect b="b" l="l" r="r" t="t"/>
                <a:pathLst>
                  <a:path extrusionOk="0" fill="none" h="1584" w="1912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rect b="b" l="l" r="r" t="t"/>
                <a:pathLst>
                  <a:path extrusionOk="0" fill="none" h="2095" w="1414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rect b="b" l="l" r="r" t="t"/>
                <a:pathLst>
                  <a:path extrusionOk="0" fill="none" h="10700" w="1005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rect b="b" l="l" r="r" t="t"/>
                <a:pathLst>
                  <a:path extrusionOk="0" fill="none" h="3314" w="2574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rect b="b" l="l" r="r" t="t"/>
                <a:pathLst>
                  <a:path extrusionOk="0" fill="none" h="1584" w="1912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rect b="b" l="l" r="r" t="t"/>
                <a:pathLst>
                  <a:path extrusionOk="0" fill="none" h="2095" w="1419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rect b="b" l="l" r="r" t="t"/>
                <a:pathLst>
                  <a:path extrusionOk="0" fill="none" h="4297" w="3041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rect b="b" l="l" r="r" t="t"/>
                <a:pathLst>
                  <a:path extrusionOk="0" fill="none" h="3656" w="1591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rect b="b" l="l" r="r" t="t"/>
                <a:pathLst>
                  <a:path extrusionOk="0" fill="none" h="3121" w="2858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rect b="b" l="l" r="r" t="t"/>
                <a:pathLst>
                  <a:path extrusionOk="0" fill="none" h="4452" w="1074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rect b="b" l="l" r="r" t="t"/>
                <a:pathLst>
                  <a:path extrusionOk="0" h="1707" w="1815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rect b="b" l="l" r="r" t="t"/>
                <a:pathLst>
                  <a:path extrusionOk="0" fill="none" h="4228" w="3164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rect b="b" l="l" r="r" t="t"/>
                <a:pathLst>
                  <a:path extrusionOk="0" fill="none" h="3523" w="1911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rect b="b" l="l" r="r" t="t"/>
                <a:pathLst>
                  <a:path extrusionOk="0" fill="none" h="3463" w="2285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rect b="b" l="l" r="r" t="t"/>
                <a:pathLst>
                  <a:path extrusionOk="0" fill="none" h="3081" w="216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rect b="b" l="l" r="r" t="t"/>
                <a:pathLst>
                  <a:path extrusionOk="0" h="1718" w="1592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rect b="b" l="l" r="r" t="t"/>
                <a:pathLst>
                  <a:path extrusionOk="0" fill="none" h="2516" w="2796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rect b="b" l="l" r="r" t="t"/>
                <a:pathLst>
                  <a:path extrusionOk="0" fill="none" h="1465" w="362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rect b="b" l="l" r="r" t="t"/>
                <a:pathLst>
                  <a:path extrusionOk="0" fill="none" h="3447" w="1645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rect b="b" l="l" r="r" t="t"/>
                <a:pathLst>
                  <a:path extrusionOk="0" fill="none" h="4840" w="5009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rect b="b" l="l" r="r" t="t"/>
                <a:pathLst>
                  <a:path extrusionOk="0" fill="none" h="3580" w="1524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rect b="b" l="l" r="r" t="t"/>
                <a:pathLst>
                  <a:path extrusionOk="0" fill="none" h="1203" w="3965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rect b="b" l="l" r="r" t="t"/>
                <a:pathLst>
                  <a:path extrusionOk="0" fill="none" h="2519" w="2797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rect b="b" l="l" r="r" t="t"/>
                <a:pathLst>
                  <a:path extrusionOk="0" fill="none" h="1465" w="3621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rect b="b" l="l" r="r" t="t"/>
                <a:pathLst>
                  <a:path extrusionOk="0" fill="none" h="3444" w="1645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rect b="b" l="l" r="r" t="t"/>
                <a:pathLst>
                  <a:path extrusionOk="0" fill="none" h="4455" w="4678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rect b="b" l="l" r="r" t="t"/>
                <a:pathLst>
                  <a:path extrusionOk="0" fill="none" h="3581" w="152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rect b="b" l="l" r="r" t="t"/>
                <a:pathLst>
                  <a:path extrusionOk="0" fill="none" h="1012" w="3479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" name="Google Shape;527;p56"/>
            <p:cNvSpPr/>
            <p:nvPr/>
          </p:nvSpPr>
          <p:spPr>
            <a:xfrm>
              <a:off x="6871976" y="1897090"/>
              <a:ext cx="256494" cy="255807"/>
            </a:xfrm>
            <a:custGeom>
              <a:rect b="b" l="l" r="r" t="t"/>
              <a:pathLst>
                <a:path extrusionOk="0" h="1131" w="1134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6030958" y="1221137"/>
              <a:ext cx="116711" cy="116708"/>
            </a:xfrm>
            <a:custGeom>
              <a:rect b="b" l="l" r="r" t="t"/>
              <a:pathLst>
                <a:path extrusionOk="0" h="516" w="516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56"/>
          <p:cNvSpPr txBox="1"/>
          <p:nvPr/>
        </p:nvSpPr>
        <p:spPr>
          <a:xfrm>
            <a:off x="2102972" y="4063593"/>
            <a:ext cx="4113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Guided By: Prof A.M. Bhadgale sir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                       </a:t>
            </a:r>
            <a:endParaRPr/>
          </a:p>
        </p:txBody>
      </p:sp>
      <p:sp>
        <p:nvSpPr>
          <p:cNvPr id="530" name="Google Shape;530;p56"/>
          <p:cNvSpPr txBox="1"/>
          <p:nvPr/>
        </p:nvSpPr>
        <p:spPr>
          <a:xfrm>
            <a:off x="5687360" y="-36164"/>
            <a:ext cx="2800111" cy="5340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ato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Group No. 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Literature Review 1</a:t>
            </a:r>
            <a:endParaRPr/>
          </a:p>
        </p:txBody>
      </p:sp>
      <p:graphicFrame>
        <p:nvGraphicFramePr>
          <p:cNvPr id="708" name="Google Shape;708;p65"/>
          <p:cNvGraphicFramePr/>
          <p:nvPr/>
        </p:nvGraphicFramePr>
        <p:xfrm>
          <a:off x="538316" y="13809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{6AD8194F-1851-4925-A059-6A84354DCB36}</a:tableStyleId>
              </a:tblPr>
              <a:tblGrid>
                <a:gridCol w="2168025"/>
                <a:gridCol w="5715000"/>
              </a:tblGrid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TITLE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Machine Learning Algorithms for Depression: Diagnosis, Insights &amp; Research Directions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ISSUED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2022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PUBLISHERS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Shumaila Aleem, Noor ul Huda, Rashid Amin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INSTITUTE: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University of Engineering &amp; Technology, Pakistan ; AI Baha University,Saudi Arabia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It enlists different ML algorithms used to detect and diagnose depression. These algorithms are classified into three classes: classification, deep learning and ensemble. A general model for depression diagnosis involving data extraction, Ml classifier, detection, classification and performance evaluation is presented.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LINK : 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sng" cap="none" strike="noStrike">
                          <a:solidFill>
                            <a:schemeClr val="hlink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3"/>
                        </a:rPr>
                        <a:t>https://www.mdpi.com/2079-9292/11/7/1111</a:t>
                      </a:r>
                      <a:endParaRPr b="1" sz="1300" u="sng" cap="none" strike="noStrike">
                        <a:solidFill>
                          <a:srgbClr val="2CBADC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Literature Review 2</a:t>
            </a:r>
            <a:endParaRPr/>
          </a:p>
        </p:txBody>
      </p:sp>
      <p:graphicFrame>
        <p:nvGraphicFramePr>
          <p:cNvPr id="714" name="Google Shape;714;p66"/>
          <p:cNvGraphicFramePr/>
          <p:nvPr/>
        </p:nvGraphicFramePr>
        <p:xfrm>
          <a:off x="545690" y="1380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{6AD8194F-1851-4925-A059-6A84354DCB36}</a:tableStyleId>
              </a:tblPr>
              <a:tblGrid>
                <a:gridCol w="2160650"/>
                <a:gridCol w="5715000"/>
              </a:tblGrid>
              <a:tr h="37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TITLE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Depression detection using emotional AI and ML: A closer review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ISSUED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2022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PUBLISHERS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Manju Lata Joshi, Nehal Kanoongo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INSTITUTE: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International School of Informatics &amp; Management, Jaipur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 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This study analyses how facial expressions, images, emotional chatbots and texts on social media platforms can be effectual in detecting one’s emotions and then depression. Naive-Bayes, Support Vector Machines (SVM), Long Term Short Memory (LSTM) ,etc. are various ML techniques used to recognize emotions.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5DF"/>
                    </a:solidFill>
                  </a:tcPr>
                </a:tc>
              </a:tr>
              <a:tr h="51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LINK : 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sng" cap="none" strike="noStrike">
                          <a:solidFill>
                            <a:schemeClr val="hlink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3"/>
                        </a:rPr>
                        <a:t>https://www.sciencedirect.com/science/article/abs/pii/S2214785322005430</a:t>
                      </a:r>
                      <a:endParaRPr b="1" sz="1300" u="none" cap="none" strike="noStrike">
                        <a:solidFill>
                          <a:srgbClr val="2CBADC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67"/>
          <p:cNvPicPr preferRelativeResize="0"/>
          <p:nvPr/>
        </p:nvPicPr>
        <p:blipFill rotWithShape="1">
          <a:blip r:embed="rId3">
            <a:alphaModFix/>
          </a:blip>
          <a:srcRect b="0" l="20391" r="0" t="0"/>
          <a:stretch/>
        </p:blipFill>
        <p:spPr>
          <a:xfrm>
            <a:off x="521494" y="0"/>
            <a:ext cx="8622506" cy="526371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7"/>
          <p:cNvSpPr txBox="1"/>
          <p:nvPr/>
        </p:nvSpPr>
        <p:spPr>
          <a:xfrm>
            <a:off x="-269075" y="419723"/>
            <a:ext cx="5656385" cy="55330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Architecture Diagram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8"/>
          <p:cNvSpPr/>
          <p:nvPr/>
        </p:nvSpPr>
        <p:spPr>
          <a:xfrm>
            <a:off x="446042" y="143428"/>
            <a:ext cx="2547880" cy="536448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001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8"/>
          <p:cNvSpPr txBox="1"/>
          <p:nvPr/>
        </p:nvSpPr>
        <p:spPr>
          <a:xfrm>
            <a:off x="446042" y="143428"/>
            <a:ext cx="2547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Activity Diagram:</a:t>
            </a:r>
            <a:endParaRPr/>
          </a:p>
        </p:txBody>
      </p:sp>
      <p:pic>
        <p:nvPicPr>
          <p:cNvPr id="727" name="Google Shape;7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046" y="605093"/>
            <a:ext cx="6520101" cy="453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69"/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33" name="Google Shape;733;p69"/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34" name="Google Shape;734;p69"/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rect b="b" l="l" r="r" t="t"/>
                <a:pathLst>
                  <a:path extrusionOk="0" h="23656" w="24364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9"/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6" name="Google Shape;736;p69"/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37" name="Google Shape;737;p69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69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9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9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69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69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3" name="Google Shape;743;p69"/>
          <p:cNvGrpSpPr/>
          <p:nvPr/>
        </p:nvGrpSpPr>
        <p:grpSpPr>
          <a:xfrm>
            <a:off x="-2112926" y="1638298"/>
            <a:ext cx="4835412" cy="6857547"/>
            <a:chOff x="-2112926" y="1590675"/>
            <a:chExt cx="4835412" cy="6857547"/>
          </a:xfrm>
        </p:grpSpPr>
        <p:sp>
          <p:nvSpPr>
            <p:cNvPr id="744" name="Google Shape;744;p69"/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rect b="b" l="l" r="r" t="t"/>
              <a:pathLst>
                <a:path extrusionOk="0" fill="none" h="23804" w="27718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6" name="Google Shape;74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303" y="121306"/>
            <a:ext cx="4521851" cy="481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9"/>
          <p:cNvSpPr/>
          <p:nvPr/>
        </p:nvSpPr>
        <p:spPr>
          <a:xfrm>
            <a:off x="144856" y="121306"/>
            <a:ext cx="1908256" cy="536448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001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9"/>
          <p:cNvSpPr txBox="1"/>
          <p:nvPr/>
        </p:nvSpPr>
        <p:spPr>
          <a:xfrm>
            <a:off x="304780" y="158697"/>
            <a:ext cx="1763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Flowchart: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/>
          <p:nvPr/>
        </p:nvSpPr>
        <p:spPr>
          <a:xfrm rot="-7158170">
            <a:off x="-2704277" y="-1515321"/>
            <a:ext cx="3922594" cy="336869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654" y="58993"/>
            <a:ext cx="5350691" cy="481562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0"/>
          <p:cNvSpPr/>
          <p:nvPr/>
        </p:nvSpPr>
        <p:spPr>
          <a:xfrm>
            <a:off x="446041" y="143428"/>
            <a:ext cx="2724861" cy="536448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001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0"/>
          <p:cNvSpPr txBox="1"/>
          <p:nvPr/>
        </p:nvSpPr>
        <p:spPr>
          <a:xfrm>
            <a:off x="446041" y="143428"/>
            <a:ext cx="30935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Use case Diagram: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1"/>
          <p:cNvSpPr/>
          <p:nvPr/>
        </p:nvSpPr>
        <p:spPr>
          <a:xfrm>
            <a:off x="587308" y="143428"/>
            <a:ext cx="2406614" cy="536448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001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1"/>
          <p:cNvSpPr txBox="1"/>
          <p:nvPr/>
        </p:nvSpPr>
        <p:spPr>
          <a:xfrm>
            <a:off x="689391" y="143428"/>
            <a:ext cx="2246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Class Diagram:</a:t>
            </a:r>
            <a:endParaRPr/>
          </a:p>
        </p:txBody>
      </p:sp>
      <p:pic>
        <p:nvPicPr>
          <p:cNvPr id="763" name="Google Shape;76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024" y="764213"/>
            <a:ext cx="6947712" cy="423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"/>
          <p:cNvSpPr/>
          <p:nvPr/>
        </p:nvSpPr>
        <p:spPr>
          <a:xfrm>
            <a:off x="447198" y="69688"/>
            <a:ext cx="2967054" cy="536448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001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2"/>
          <p:cNvSpPr txBox="1"/>
          <p:nvPr/>
        </p:nvSpPr>
        <p:spPr>
          <a:xfrm>
            <a:off x="527159" y="84436"/>
            <a:ext cx="28071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Sequence Diagram:</a:t>
            </a:r>
            <a:endParaRPr/>
          </a:p>
        </p:txBody>
      </p:sp>
      <p:pic>
        <p:nvPicPr>
          <p:cNvPr id="770" name="Google Shape;77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458" y="727093"/>
            <a:ext cx="7193631" cy="433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"/>
          <p:cNvSpPr txBox="1"/>
          <p:nvPr>
            <p:ph type="title"/>
          </p:nvPr>
        </p:nvSpPr>
        <p:spPr>
          <a:xfrm>
            <a:off x="1046301" y="104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Functional requirement</a:t>
            </a:r>
            <a:endParaRPr/>
          </a:p>
        </p:txBody>
      </p:sp>
      <p:sp>
        <p:nvSpPr>
          <p:cNvPr id="776" name="Google Shape;776;p73"/>
          <p:cNvSpPr txBox="1"/>
          <p:nvPr/>
        </p:nvSpPr>
        <p:spPr>
          <a:xfrm>
            <a:off x="657537" y="2482165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User Management</a:t>
            </a:r>
            <a:endParaRPr b="1" i="0" sz="20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73"/>
          <p:cNvSpPr txBox="1"/>
          <p:nvPr/>
        </p:nvSpPr>
        <p:spPr>
          <a:xfrm>
            <a:off x="2506537" y="2482165"/>
            <a:ext cx="1847901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Questionnaire Analysis</a:t>
            </a:r>
            <a:endParaRPr b="1" i="0" sz="20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8" name="Google Shape;778;p73"/>
          <p:cNvSpPr txBox="1"/>
          <p:nvPr/>
        </p:nvSpPr>
        <p:spPr>
          <a:xfrm>
            <a:off x="4157185" y="2503890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Audio Analysis</a:t>
            </a:r>
            <a:endParaRPr b="1" i="0" sz="20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9" name="Google Shape;779;p73"/>
          <p:cNvCxnSpPr/>
          <p:nvPr/>
        </p:nvCxnSpPr>
        <p:spPr>
          <a:xfrm flipH="1">
            <a:off x="1546137" y="1783207"/>
            <a:ext cx="1191000" cy="612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80" name="Google Shape;780;p73"/>
          <p:cNvCxnSpPr/>
          <p:nvPr/>
        </p:nvCxnSpPr>
        <p:spPr>
          <a:xfrm>
            <a:off x="7197736" y="1847386"/>
            <a:ext cx="1191000" cy="612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81" name="Google Shape;781;p73"/>
          <p:cNvCxnSpPr/>
          <p:nvPr/>
        </p:nvCxnSpPr>
        <p:spPr>
          <a:xfrm>
            <a:off x="3249737" y="1904600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82" name="Google Shape;782;p73"/>
          <p:cNvCxnSpPr/>
          <p:nvPr/>
        </p:nvCxnSpPr>
        <p:spPr>
          <a:xfrm>
            <a:off x="4948065" y="1946386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83" name="Google Shape;783;p73"/>
          <p:cNvSpPr txBox="1"/>
          <p:nvPr/>
        </p:nvSpPr>
        <p:spPr>
          <a:xfrm>
            <a:off x="5661405" y="2482165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Video Analysis</a:t>
            </a:r>
            <a:endParaRPr b="1" i="0" sz="20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73"/>
          <p:cNvSpPr txBox="1"/>
          <p:nvPr/>
        </p:nvSpPr>
        <p:spPr>
          <a:xfrm>
            <a:off x="7393418" y="2503890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Report Generation</a:t>
            </a:r>
            <a:endParaRPr b="1" i="0" sz="20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5" name="Google Shape;785;p73"/>
          <p:cNvCxnSpPr/>
          <p:nvPr/>
        </p:nvCxnSpPr>
        <p:spPr>
          <a:xfrm>
            <a:off x="6543427" y="1946386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786" name="Google Shape;78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0617"/>
            <a:ext cx="2330853" cy="186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type="title"/>
          </p:nvPr>
        </p:nvSpPr>
        <p:spPr>
          <a:xfrm>
            <a:off x="1046301" y="104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Non-Functional requirement</a:t>
            </a:r>
            <a:endParaRPr/>
          </a:p>
        </p:txBody>
      </p:sp>
      <p:sp>
        <p:nvSpPr>
          <p:cNvPr id="792" name="Google Shape;792;p74"/>
          <p:cNvSpPr txBox="1"/>
          <p:nvPr/>
        </p:nvSpPr>
        <p:spPr>
          <a:xfrm>
            <a:off x="666061" y="2503890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Performance Requirements</a:t>
            </a:r>
            <a:endParaRPr b="1" i="0" sz="18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74"/>
          <p:cNvSpPr txBox="1"/>
          <p:nvPr/>
        </p:nvSpPr>
        <p:spPr>
          <a:xfrm>
            <a:off x="2325786" y="2428695"/>
            <a:ext cx="1847901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Security Requirements</a:t>
            </a:r>
            <a:endParaRPr b="1" i="0" sz="18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74"/>
          <p:cNvSpPr txBox="1"/>
          <p:nvPr/>
        </p:nvSpPr>
        <p:spPr>
          <a:xfrm>
            <a:off x="4028946" y="2428695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Reliability Requirements</a:t>
            </a:r>
            <a:endParaRPr b="1" i="0" sz="18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5" name="Google Shape;795;p74"/>
          <p:cNvCxnSpPr/>
          <p:nvPr/>
        </p:nvCxnSpPr>
        <p:spPr>
          <a:xfrm flipH="1">
            <a:off x="1467196" y="1794070"/>
            <a:ext cx="1191000" cy="612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96" name="Google Shape;796;p74"/>
          <p:cNvCxnSpPr/>
          <p:nvPr/>
        </p:nvCxnSpPr>
        <p:spPr>
          <a:xfrm>
            <a:off x="7329304" y="1772345"/>
            <a:ext cx="1191000" cy="612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97" name="Google Shape;797;p74"/>
          <p:cNvCxnSpPr/>
          <p:nvPr/>
        </p:nvCxnSpPr>
        <p:spPr>
          <a:xfrm>
            <a:off x="3249737" y="1904600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98" name="Google Shape;798;p74"/>
          <p:cNvCxnSpPr/>
          <p:nvPr/>
        </p:nvCxnSpPr>
        <p:spPr>
          <a:xfrm>
            <a:off x="4948065" y="1946386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99" name="Google Shape;799;p74"/>
          <p:cNvSpPr txBox="1"/>
          <p:nvPr/>
        </p:nvSpPr>
        <p:spPr>
          <a:xfrm>
            <a:off x="5697873" y="2406970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Usability Requirements</a:t>
            </a:r>
            <a:endParaRPr b="1" i="0" sz="18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4"/>
          <p:cNvSpPr txBox="1"/>
          <p:nvPr/>
        </p:nvSpPr>
        <p:spPr>
          <a:xfrm>
            <a:off x="7460275" y="2243962"/>
            <a:ext cx="1777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2520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 b="1" i="0" sz="1800" u="none" cap="none" strike="noStrike">
              <a:solidFill>
                <a:srgbClr val="34252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1" name="Google Shape;801;p74"/>
          <p:cNvCxnSpPr/>
          <p:nvPr/>
        </p:nvCxnSpPr>
        <p:spPr>
          <a:xfrm>
            <a:off x="6543427" y="1946386"/>
            <a:ext cx="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802" name="Google Shape;8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28" y="-13348"/>
            <a:ext cx="1699073" cy="169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/>
          <p:nvPr>
            <p:ph type="title"/>
          </p:nvPr>
        </p:nvSpPr>
        <p:spPr>
          <a:xfrm>
            <a:off x="1276795" y="1432190"/>
            <a:ext cx="3304678" cy="3937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400"/>
              <a:t>Problem Statement:</a:t>
            </a:r>
            <a:endParaRPr sz="2400"/>
          </a:p>
        </p:txBody>
      </p:sp>
      <p:sp>
        <p:nvSpPr>
          <p:cNvPr id="536" name="Google Shape;536;p57"/>
          <p:cNvSpPr txBox="1"/>
          <p:nvPr>
            <p:ph idx="1" type="subTitle"/>
          </p:nvPr>
        </p:nvSpPr>
        <p:spPr>
          <a:xfrm>
            <a:off x="2754903" y="1735986"/>
            <a:ext cx="48729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Traditional depression detection methods using only questionnaires are often unreliable and incomplete.</a:t>
            </a:r>
            <a:endParaRPr sz="1400"/>
          </a:p>
        </p:txBody>
      </p:sp>
      <p:grpSp>
        <p:nvGrpSpPr>
          <p:cNvPr id="537" name="Google Shape;537;p57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538" name="Google Shape;538;p57"/>
            <p:cNvSpPr/>
            <p:nvPr/>
          </p:nvSpPr>
          <p:spPr>
            <a:xfrm flipH="1" rot="10800000">
              <a:off x="1" y="3285497"/>
              <a:ext cx="2760336" cy="1858013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57"/>
          <p:cNvGrpSpPr/>
          <p:nvPr/>
        </p:nvGrpSpPr>
        <p:grpSpPr>
          <a:xfrm>
            <a:off x="-5" y="-2480476"/>
            <a:ext cx="5083999" cy="4736408"/>
            <a:chOff x="-5" y="-2480476"/>
            <a:chExt cx="5083999" cy="4736408"/>
          </a:xfrm>
        </p:grpSpPr>
        <p:sp>
          <p:nvSpPr>
            <p:cNvPr id="541" name="Google Shape;541;p57"/>
            <p:cNvSpPr/>
            <p:nvPr/>
          </p:nvSpPr>
          <p:spPr>
            <a:xfrm>
              <a:off x="-5" y="2"/>
              <a:ext cx="1818296" cy="2255930"/>
            </a:xfrm>
            <a:custGeom>
              <a:rect b="b" l="l" r="r" t="t"/>
              <a:pathLst>
                <a:path extrusionOk="0" h="25735" w="20742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7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rect b="b" l="l" r="r" t="t"/>
              <a:pathLst>
                <a:path extrusionOk="0" fill="none" h="23804" w="27718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57"/>
          <p:cNvGrpSpPr/>
          <p:nvPr/>
        </p:nvGrpSpPr>
        <p:grpSpPr>
          <a:xfrm>
            <a:off x="7847177" y="539500"/>
            <a:ext cx="1438514" cy="4655401"/>
            <a:chOff x="7847177" y="539500"/>
            <a:chExt cx="1438514" cy="4655401"/>
          </a:xfrm>
        </p:grpSpPr>
        <p:sp>
          <p:nvSpPr>
            <p:cNvPr id="544" name="Google Shape;544;p57"/>
            <p:cNvSpPr/>
            <p:nvPr/>
          </p:nvSpPr>
          <p:spPr>
            <a:xfrm>
              <a:off x="7847177" y="539500"/>
              <a:ext cx="1296834" cy="2823330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57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546" name="Google Shape;546;p57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7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7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7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7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7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2" name="Google Shape;552;p57"/>
          <p:cNvSpPr txBox="1"/>
          <p:nvPr/>
        </p:nvSpPr>
        <p:spPr>
          <a:xfrm>
            <a:off x="408150" y="2866896"/>
            <a:ext cx="4872900" cy="4505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Proposed Solution: </a:t>
            </a:r>
            <a:endParaRPr/>
          </a:p>
        </p:txBody>
      </p:sp>
      <p:sp>
        <p:nvSpPr>
          <p:cNvPr id="553" name="Google Shape;553;p57"/>
          <p:cNvSpPr txBox="1"/>
          <p:nvPr/>
        </p:nvSpPr>
        <p:spPr>
          <a:xfrm>
            <a:off x="2535529" y="3296904"/>
            <a:ext cx="5373928" cy="1022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54" name="Google Shape;554;p57"/>
          <p:cNvSpPr txBox="1"/>
          <p:nvPr/>
        </p:nvSpPr>
        <p:spPr>
          <a:xfrm>
            <a:off x="2754903" y="3204908"/>
            <a:ext cx="48729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Psykick integrates quizzes with facial expression and voice analysis to provide a more accurate depression assessment.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5"/>
          <p:cNvSpPr txBox="1"/>
          <p:nvPr>
            <p:ph type="ctrTitle"/>
          </p:nvPr>
        </p:nvSpPr>
        <p:spPr>
          <a:xfrm>
            <a:off x="1596846" y="905066"/>
            <a:ext cx="564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Acceptance criteria</a:t>
            </a:r>
            <a:endParaRPr/>
          </a:p>
        </p:txBody>
      </p:sp>
      <p:sp>
        <p:nvSpPr>
          <p:cNvPr id="808" name="Google Shape;808;p75"/>
          <p:cNvSpPr/>
          <p:nvPr/>
        </p:nvSpPr>
        <p:spPr>
          <a:xfrm>
            <a:off x="5397250" y="3083025"/>
            <a:ext cx="3746757" cy="2060497"/>
          </a:xfrm>
          <a:custGeom>
            <a:rect b="b" l="l" r="r" t="t"/>
            <a:pathLst>
              <a:path extrusionOk="0" h="23656" w="24364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5"/>
          <p:cNvSpPr/>
          <p:nvPr/>
        </p:nvSpPr>
        <p:spPr>
          <a:xfrm flipH="1">
            <a:off x="7550208" y="-639075"/>
            <a:ext cx="1593791" cy="241794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75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811" name="Google Shape;811;p75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5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5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5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5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5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75"/>
          <p:cNvGrpSpPr/>
          <p:nvPr/>
        </p:nvGrpSpPr>
        <p:grpSpPr>
          <a:xfrm>
            <a:off x="3979694" y="2115537"/>
            <a:ext cx="744829" cy="657118"/>
            <a:chOff x="1293706" y="1966416"/>
            <a:chExt cx="369294" cy="350444"/>
          </a:xfrm>
        </p:grpSpPr>
        <p:sp>
          <p:nvSpPr>
            <p:cNvPr id="818" name="Google Shape;818;p75"/>
            <p:cNvSpPr/>
            <p:nvPr/>
          </p:nvSpPr>
          <p:spPr>
            <a:xfrm>
              <a:off x="1509067" y="1966416"/>
              <a:ext cx="153933" cy="162994"/>
            </a:xfrm>
            <a:custGeom>
              <a:rect b="b" l="l" r="r" t="t"/>
              <a:pathLst>
                <a:path extrusionOk="0" h="5145" w="4859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5"/>
            <p:cNvSpPr/>
            <p:nvPr/>
          </p:nvSpPr>
          <p:spPr>
            <a:xfrm>
              <a:off x="1574328" y="2021096"/>
              <a:ext cx="28702" cy="54363"/>
            </a:xfrm>
            <a:custGeom>
              <a:rect b="b" l="l" r="r" t="t"/>
              <a:pathLst>
                <a:path extrusionOk="0" h="1716" w="906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5"/>
            <p:cNvSpPr/>
            <p:nvPr/>
          </p:nvSpPr>
          <p:spPr>
            <a:xfrm>
              <a:off x="1578098" y="2004147"/>
              <a:ext cx="15872" cy="16252"/>
            </a:xfrm>
            <a:custGeom>
              <a:rect b="b" l="l" r="r" t="t"/>
              <a:pathLst>
                <a:path extrusionOk="0" h="513" w="501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5"/>
            <p:cNvSpPr/>
            <p:nvPr/>
          </p:nvSpPr>
          <p:spPr>
            <a:xfrm>
              <a:off x="1293706" y="1999997"/>
              <a:ext cx="274982" cy="316863"/>
            </a:xfrm>
            <a:custGeom>
              <a:rect b="b" l="l" r="r" t="t"/>
              <a:pathLst>
                <a:path extrusionOk="0" h="10002" w="868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5"/>
            <p:cNvSpPr/>
            <p:nvPr/>
          </p:nvSpPr>
          <p:spPr>
            <a:xfrm>
              <a:off x="1426826" y="2243648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5"/>
            <p:cNvSpPr/>
            <p:nvPr/>
          </p:nvSpPr>
          <p:spPr>
            <a:xfrm>
              <a:off x="1426826" y="2262149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5"/>
            <p:cNvSpPr/>
            <p:nvPr/>
          </p:nvSpPr>
          <p:spPr>
            <a:xfrm>
              <a:off x="1471336" y="2261389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5"/>
            <p:cNvSpPr/>
            <p:nvPr/>
          </p:nvSpPr>
          <p:spPr>
            <a:xfrm>
              <a:off x="1420807" y="2092788"/>
              <a:ext cx="22271" cy="36971"/>
            </a:xfrm>
            <a:custGeom>
              <a:rect b="b" l="l" r="r" t="t"/>
              <a:pathLst>
                <a:path extrusionOk="0" h="1167" w="703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75"/>
          <p:cNvGrpSpPr/>
          <p:nvPr/>
        </p:nvGrpSpPr>
        <p:grpSpPr>
          <a:xfrm>
            <a:off x="1304096" y="2121465"/>
            <a:ext cx="861781" cy="657124"/>
            <a:chOff x="1289311" y="2926222"/>
            <a:chExt cx="408156" cy="299783"/>
          </a:xfrm>
        </p:grpSpPr>
        <p:sp>
          <p:nvSpPr>
            <p:cNvPr id="827" name="Google Shape;827;p75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5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75"/>
          <p:cNvGrpSpPr/>
          <p:nvPr/>
        </p:nvGrpSpPr>
        <p:grpSpPr>
          <a:xfrm>
            <a:off x="6328508" y="2103577"/>
            <a:ext cx="768543" cy="580417"/>
            <a:chOff x="6639652" y="4323777"/>
            <a:chExt cx="426315" cy="332826"/>
          </a:xfrm>
        </p:grpSpPr>
        <p:sp>
          <p:nvSpPr>
            <p:cNvPr id="830" name="Google Shape;830;p75"/>
            <p:cNvSpPr/>
            <p:nvPr/>
          </p:nvSpPr>
          <p:spPr>
            <a:xfrm>
              <a:off x="6639652" y="4323777"/>
              <a:ext cx="426315" cy="332826"/>
            </a:xfrm>
            <a:custGeom>
              <a:rect b="b" l="l" r="r" t="t"/>
              <a:pathLst>
                <a:path extrusionOk="0" h="8562" w="10967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>
              <a:off x="6830793" y="4458937"/>
              <a:ext cx="41244" cy="85675"/>
            </a:xfrm>
            <a:custGeom>
              <a:rect b="b" l="l" r="r" t="t"/>
              <a:pathLst>
                <a:path extrusionOk="0" h="2204" w="1061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5"/>
            <p:cNvSpPr/>
            <p:nvPr/>
          </p:nvSpPr>
          <p:spPr>
            <a:xfrm>
              <a:off x="6879423" y="4426556"/>
              <a:ext cx="41205" cy="118522"/>
            </a:xfrm>
            <a:custGeom>
              <a:rect b="b" l="l" r="r" t="t"/>
              <a:pathLst>
                <a:path extrusionOk="0" h="3049" w="106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5"/>
            <p:cNvSpPr/>
            <p:nvPr/>
          </p:nvSpPr>
          <p:spPr>
            <a:xfrm>
              <a:off x="6927549" y="4443194"/>
              <a:ext cx="41205" cy="101418"/>
            </a:xfrm>
            <a:custGeom>
              <a:rect b="b" l="l" r="r" t="t"/>
              <a:pathLst>
                <a:path extrusionOk="0" h="2609" w="106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5"/>
            <p:cNvSpPr/>
            <p:nvPr/>
          </p:nvSpPr>
          <p:spPr>
            <a:xfrm>
              <a:off x="6976141" y="4387645"/>
              <a:ext cx="41244" cy="156967"/>
            </a:xfrm>
            <a:custGeom>
              <a:rect b="b" l="l" r="r" t="t"/>
              <a:pathLst>
                <a:path extrusionOk="0" h="4038" w="1061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5"/>
            <p:cNvSpPr/>
            <p:nvPr/>
          </p:nvSpPr>
          <p:spPr>
            <a:xfrm>
              <a:off x="6745193" y="4404321"/>
              <a:ext cx="50029" cy="13916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5"/>
            <p:cNvSpPr/>
            <p:nvPr/>
          </p:nvSpPr>
          <p:spPr>
            <a:xfrm>
              <a:off x="6745193" y="4426090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5"/>
            <p:cNvSpPr/>
            <p:nvPr/>
          </p:nvSpPr>
          <p:spPr>
            <a:xfrm>
              <a:off x="6745193" y="4447353"/>
              <a:ext cx="69465" cy="13955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5"/>
            <p:cNvSpPr/>
            <p:nvPr/>
          </p:nvSpPr>
          <p:spPr>
            <a:xfrm>
              <a:off x="6745193" y="4468189"/>
              <a:ext cx="69465" cy="13916"/>
            </a:xfrm>
            <a:custGeom>
              <a:rect b="b" l="l" r="r" t="t"/>
              <a:pathLst>
                <a:path extrusionOk="0" h="358" w="1787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5"/>
            <p:cNvSpPr/>
            <p:nvPr/>
          </p:nvSpPr>
          <p:spPr>
            <a:xfrm>
              <a:off x="6684551" y="4528830"/>
              <a:ext cx="83809" cy="83809"/>
            </a:xfrm>
            <a:custGeom>
              <a:rect b="b" l="l" r="r" t="t"/>
              <a:pathLst>
                <a:path extrusionOk="0" h="2156" w="2156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75"/>
          <p:cNvSpPr txBox="1"/>
          <p:nvPr/>
        </p:nvSpPr>
        <p:spPr>
          <a:xfrm>
            <a:off x="5808798" y="303794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D372F"/>
                </a:solidFill>
                <a:latin typeface="Arial"/>
                <a:ea typeface="Arial"/>
                <a:cs typeface="Arial"/>
                <a:sym typeface="Arial"/>
              </a:rPr>
              <a:t>Result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D372F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/>
          </a:p>
        </p:txBody>
      </p:sp>
      <p:sp>
        <p:nvSpPr>
          <p:cNvPr id="841" name="Google Shape;841;p75"/>
          <p:cNvSpPr txBox="1"/>
          <p:nvPr/>
        </p:nvSpPr>
        <p:spPr>
          <a:xfrm>
            <a:off x="3272704" y="303794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D372F"/>
                </a:solidFill>
                <a:latin typeface="Lato"/>
                <a:ea typeface="Lato"/>
                <a:cs typeface="Lato"/>
                <a:sym typeface="Lato"/>
              </a:rPr>
              <a:t>Voice</a:t>
            </a:r>
            <a:r>
              <a:rPr b="0" i="0" lang="en-US" sz="1600" u="none" cap="none" strike="noStrike">
                <a:solidFill>
                  <a:srgbClr val="4D372F"/>
                </a:solidFill>
                <a:latin typeface="Arial"/>
                <a:ea typeface="Arial"/>
                <a:cs typeface="Arial"/>
                <a:sym typeface="Arial"/>
              </a:rPr>
              <a:t> Data Collection</a:t>
            </a:r>
            <a:endParaRPr/>
          </a:p>
        </p:txBody>
      </p:sp>
      <p:sp>
        <p:nvSpPr>
          <p:cNvPr id="842" name="Google Shape;842;p75"/>
          <p:cNvSpPr txBox="1"/>
          <p:nvPr/>
        </p:nvSpPr>
        <p:spPr>
          <a:xfrm>
            <a:off x="800725" y="2918500"/>
            <a:ext cx="197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D372F"/>
                </a:solidFill>
                <a:latin typeface="Lato"/>
                <a:ea typeface="Lato"/>
                <a:cs typeface="Lato"/>
                <a:sym typeface="Lato"/>
              </a:rPr>
              <a:t>Facial</a:t>
            </a:r>
            <a:r>
              <a:rPr b="0" i="0" lang="en-US" sz="1600" u="none" cap="none" strike="noStrike">
                <a:solidFill>
                  <a:srgbClr val="4D372F"/>
                </a:solidFill>
                <a:latin typeface="Arial"/>
                <a:ea typeface="Arial"/>
                <a:cs typeface="Arial"/>
                <a:sym typeface="Arial"/>
              </a:rPr>
              <a:t> Data Collection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Hardware Requirement</a:t>
            </a:r>
            <a:endParaRPr/>
          </a:p>
        </p:txBody>
      </p:sp>
      <p:sp>
        <p:nvSpPr>
          <p:cNvPr id="848" name="Google Shape;848;p76"/>
          <p:cNvSpPr txBox="1"/>
          <p:nvPr>
            <p:ph idx="1" type="subTitle"/>
          </p:nvPr>
        </p:nvSpPr>
        <p:spPr>
          <a:xfrm>
            <a:off x="1275625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CPU, RAM, GPU</a:t>
            </a:r>
            <a:endParaRPr/>
          </a:p>
        </p:txBody>
      </p:sp>
      <p:sp>
        <p:nvSpPr>
          <p:cNvPr id="849" name="Google Shape;849;p76"/>
          <p:cNvSpPr txBox="1"/>
          <p:nvPr>
            <p:ph idx="2" type="subTitle"/>
          </p:nvPr>
        </p:nvSpPr>
        <p:spPr>
          <a:xfrm>
            <a:off x="3574823" y="2819991"/>
            <a:ext cx="2125889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Processor, RAM, Webcam, Microphone</a:t>
            </a:r>
            <a:endParaRPr/>
          </a:p>
        </p:txBody>
      </p:sp>
      <p:sp>
        <p:nvSpPr>
          <p:cNvPr id="850" name="Google Shape;850;p76"/>
          <p:cNvSpPr txBox="1"/>
          <p:nvPr>
            <p:ph idx="3" type="subTitle"/>
          </p:nvPr>
        </p:nvSpPr>
        <p:spPr>
          <a:xfrm>
            <a:off x="5874028" y="2819991"/>
            <a:ext cx="1994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Stable Internet connection</a:t>
            </a:r>
            <a:endParaRPr/>
          </a:p>
        </p:txBody>
      </p:sp>
      <p:sp>
        <p:nvSpPr>
          <p:cNvPr id="851" name="Google Shape;851;p76"/>
          <p:cNvSpPr txBox="1"/>
          <p:nvPr>
            <p:ph idx="4" type="subTitle"/>
          </p:nvPr>
        </p:nvSpPr>
        <p:spPr>
          <a:xfrm>
            <a:off x="1275625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Server</a:t>
            </a:r>
            <a:endParaRPr/>
          </a:p>
        </p:txBody>
      </p:sp>
      <p:sp>
        <p:nvSpPr>
          <p:cNvPr id="852" name="Google Shape;852;p76"/>
          <p:cNvSpPr txBox="1"/>
          <p:nvPr>
            <p:ph idx="5" type="subTitle"/>
          </p:nvPr>
        </p:nvSpPr>
        <p:spPr>
          <a:xfrm>
            <a:off x="3574827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Client</a:t>
            </a:r>
            <a:endParaRPr/>
          </a:p>
        </p:txBody>
      </p:sp>
      <p:sp>
        <p:nvSpPr>
          <p:cNvPr id="853" name="Google Shape;853;p76"/>
          <p:cNvSpPr txBox="1"/>
          <p:nvPr>
            <p:ph idx="6" type="subTitle"/>
          </p:nvPr>
        </p:nvSpPr>
        <p:spPr>
          <a:xfrm>
            <a:off x="5874036" y="2451289"/>
            <a:ext cx="199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</a:t>
            </a:r>
            <a:endParaRPr/>
          </a:p>
        </p:txBody>
      </p:sp>
      <p:pic>
        <p:nvPicPr>
          <p:cNvPr id="854" name="Google Shape;85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625" y="1897613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042" y="1897613"/>
            <a:ext cx="54945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5927" y="1897613"/>
            <a:ext cx="610500" cy="48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7" name="Google Shape;857;p76"/>
          <p:cNvGrpSpPr/>
          <p:nvPr/>
        </p:nvGrpSpPr>
        <p:grpSpPr>
          <a:xfrm rot="-4834188">
            <a:off x="7894710" y="3767140"/>
            <a:ext cx="1454356" cy="1280431"/>
            <a:chOff x="5917100" y="2092158"/>
            <a:chExt cx="1102175" cy="970367"/>
          </a:xfrm>
        </p:grpSpPr>
        <p:sp>
          <p:nvSpPr>
            <p:cNvPr id="858" name="Google Shape;858;p76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6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6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6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6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6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76"/>
          <p:cNvSpPr/>
          <p:nvPr/>
        </p:nvSpPr>
        <p:spPr>
          <a:xfrm flipH="1">
            <a:off x="7550208" y="-639075"/>
            <a:ext cx="1593791" cy="2417947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7"/>
          <p:cNvSpPr txBox="1"/>
          <p:nvPr>
            <p:ph idx="2" type="subTitle"/>
          </p:nvPr>
        </p:nvSpPr>
        <p:spPr>
          <a:xfrm>
            <a:off x="3667017" y="2511559"/>
            <a:ext cx="1978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Python, Node.js/Express.js</a:t>
            </a:r>
            <a:endParaRPr/>
          </a:p>
        </p:txBody>
      </p:sp>
      <p:sp>
        <p:nvSpPr>
          <p:cNvPr id="870" name="Google Shape;870;p77"/>
          <p:cNvSpPr txBox="1"/>
          <p:nvPr>
            <p:ph idx="5" type="subTitle"/>
          </p:nvPr>
        </p:nvSpPr>
        <p:spPr>
          <a:xfrm>
            <a:off x="2152990" y="4010939"/>
            <a:ext cx="2260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TensorFlow/Keras,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OpenCV, Librosa,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Numpy, Scikit-learn</a:t>
            </a:r>
            <a:endParaRPr/>
          </a:p>
        </p:txBody>
      </p:sp>
      <p:sp>
        <p:nvSpPr>
          <p:cNvPr id="871" name="Google Shape;871;p77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Software Requirement</a:t>
            </a:r>
            <a:endParaRPr/>
          </a:p>
        </p:txBody>
      </p:sp>
      <p:sp>
        <p:nvSpPr>
          <p:cNvPr id="872" name="Google Shape;872;p77"/>
          <p:cNvSpPr txBox="1"/>
          <p:nvPr>
            <p:ph idx="1" type="subTitle"/>
          </p:nvPr>
        </p:nvSpPr>
        <p:spPr>
          <a:xfrm>
            <a:off x="869193" y="2550331"/>
            <a:ext cx="2335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React.js,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HTML, CSS, Javascript</a:t>
            </a:r>
            <a:endParaRPr/>
          </a:p>
        </p:txBody>
      </p:sp>
      <p:sp>
        <p:nvSpPr>
          <p:cNvPr id="873" name="Google Shape;873;p77"/>
          <p:cNvSpPr txBox="1"/>
          <p:nvPr>
            <p:ph idx="3" type="subTitle"/>
          </p:nvPr>
        </p:nvSpPr>
        <p:spPr>
          <a:xfrm>
            <a:off x="6100500" y="2532175"/>
            <a:ext cx="1978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874" name="Google Shape;874;p77"/>
          <p:cNvSpPr txBox="1"/>
          <p:nvPr>
            <p:ph idx="7" type="subTitle"/>
          </p:nvPr>
        </p:nvSpPr>
        <p:spPr>
          <a:xfrm>
            <a:off x="968062" y="224742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Frontend</a:t>
            </a:r>
            <a:endParaRPr/>
          </a:p>
        </p:txBody>
      </p:sp>
      <p:sp>
        <p:nvSpPr>
          <p:cNvPr id="875" name="Google Shape;875;p77"/>
          <p:cNvSpPr txBox="1"/>
          <p:nvPr>
            <p:ph idx="8" type="subTitle"/>
          </p:nvPr>
        </p:nvSpPr>
        <p:spPr>
          <a:xfrm>
            <a:off x="3667017" y="2171358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Backend</a:t>
            </a:r>
            <a:endParaRPr/>
          </a:p>
        </p:txBody>
      </p:sp>
      <p:sp>
        <p:nvSpPr>
          <p:cNvPr id="876" name="Google Shape;876;p77"/>
          <p:cNvSpPr txBox="1"/>
          <p:nvPr>
            <p:ph idx="9" type="subTitle"/>
          </p:nvPr>
        </p:nvSpPr>
        <p:spPr>
          <a:xfrm>
            <a:off x="1467189" y="3669135"/>
            <a:ext cx="363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Machine learning models</a:t>
            </a:r>
            <a:endParaRPr/>
          </a:p>
        </p:txBody>
      </p:sp>
      <p:sp>
        <p:nvSpPr>
          <p:cNvPr id="877" name="Google Shape;877;p77"/>
          <p:cNvSpPr txBox="1"/>
          <p:nvPr>
            <p:ph idx="13" type="subTitle"/>
          </p:nvPr>
        </p:nvSpPr>
        <p:spPr>
          <a:xfrm>
            <a:off x="6100500" y="2171358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Databases</a:t>
            </a:r>
            <a:endParaRPr/>
          </a:p>
        </p:txBody>
      </p:sp>
      <p:pic>
        <p:nvPicPr>
          <p:cNvPr id="878" name="Google Shape;8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75" y="907499"/>
            <a:ext cx="1089375" cy="14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704" y="1392208"/>
            <a:ext cx="1214587" cy="74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675" y="1153800"/>
            <a:ext cx="121460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4664" y="3178425"/>
            <a:ext cx="2368312" cy="181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8"/>
          <p:cNvSpPr txBox="1"/>
          <p:nvPr>
            <p:ph type="title"/>
          </p:nvPr>
        </p:nvSpPr>
        <p:spPr>
          <a:xfrm>
            <a:off x="3971550" y="1372025"/>
            <a:ext cx="43791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6900"/>
              <a:t>Project Modules</a:t>
            </a:r>
            <a:endParaRPr sz="6900"/>
          </a:p>
        </p:txBody>
      </p:sp>
      <p:grpSp>
        <p:nvGrpSpPr>
          <p:cNvPr id="887" name="Google Shape;887;p78"/>
          <p:cNvGrpSpPr/>
          <p:nvPr/>
        </p:nvGrpSpPr>
        <p:grpSpPr>
          <a:xfrm>
            <a:off x="2" y="-253750"/>
            <a:ext cx="3549446" cy="5397267"/>
            <a:chOff x="2" y="-253750"/>
            <a:chExt cx="3549446" cy="5397267"/>
          </a:xfrm>
        </p:grpSpPr>
        <p:grpSp>
          <p:nvGrpSpPr>
            <p:cNvPr id="888" name="Google Shape;888;p78"/>
            <p:cNvGrpSpPr/>
            <p:nvPr/>
          </p:nvGrpSpPr>
          <p:grpSpPr>
            <a:xfrm>
              <a:off x="2" y="692274"/>
              <a:ext cx="2447923" cy="4451242"/>
              <a:chOff x="2" y="692275"/>
              <a:chExt cx="2447923" cy="4451242"/>
            </a:xfrm>
          </p:grpSpPr>
          <p:sp>
            <p:nvSpPr>
              <p:cNvPr id="889" name="Google Shape;889;p78"/>
              <p:cNvSpPr/>
              <p:nvPr/>
            </p:nvSpPr>
            <p:spPr>
              <a:xfrm rot="5400000">
                <a:off x="-1001658" y="1693934"/>
                <a:ext cx="4451242" cy="2447923"/>
              </a:xfrm>
              <a:custGeom>
                <a:rect b="b" l="l" r="r" t="t"/>
                <a:pathLst>
                  <a:path extrusionOk="0" h="23656" w="24364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78"/>
              <p:cNvSpPr/>
              <p:nvPr/>
            </p:nvSpPr>
            <p:spPr>
              <a:xfrm>
                <a:off x="372225" y="742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78"/>
            <p:cNvGrpSpPr/>
            <p:nvPr/>
          </p:nvGrpSpPr>
          <p:grpSpPr>
            <a:xfrm>
              <a:off x="716166" y="1476667"/>
              <a:ext cx="2833281" cy="2985605"/>
              <a:chOff x="847341" y="1400467"/>
              <a:chExt cx="2833281" cy="2985605"/>
            </a:xfrm>
          </p:grpSpPr>
          <p:grpSp>
            <p:nvGrpSpPr>
              <p:cNvPr id="892" name="Google Shape;892;p78"/>
              <p:cNvGrpSpPr/>
              <p:nvPr/>
            </p:nvGrpSpPr>
            <p:grpSpPr>
              <a:xfrm>
                <a:off x="847341" y="1400467"/>
                <a:ext cx="1913107" cy="1913107"/>
                <a:chOff x="786325" y="1167600"/>
                <a:chExt cx="2062205" cy="2062205"/>
              </a:xfrm>
            </p:grpSpPr>
            <p:sp>
              <p:nvSpPr>
                <p:cNvPr id="893" name="Google Shape;893;p78"/>
                <p:cNvSpPr/>
                <p:nvPr/>
              </p:nvSpPr>
              <p:spPr>
                <a:xfrm>
                  <a:off x="1335636" y="1715606"/>
                  <a:ext cx="964885" cy="966190"/>
                </a:xfrm>
                <a:custGeom>
                  <a:rect b="b" l="l" r="r" t="t"/>
                  <a:pathLst>
                    <a:path extrusionOk="0" fill="none" h="2962" w="2958">
                      <a:moveTo>
                        <a:pt x="0" y="1482"/>
                      </a:moveTo>
                      <a:cubicBezTo>
                        <a:pt x="0" y="2299"/>
                        <a:pt x="662" y="2961"/>
                        <a:pt x="1478" y="2961"/>
                      </a:cubicBezTo>
                      <a:cubicBezTo>
                        <a:pt x="2295" y="2961"/>
                        <a:pt x="2957" y="2299"/>
                        <a:pt x="2957" y="1482"/>
                      </a:cubicBezTo>
                      <a:cubicBezTo>
                        <a:pt x="2957" y="666"/>
                        <a:pt x="2295" y="1"/>
                        <a:pt x="1478" y="1"/>
                      </a:cubicBezTo>
                      <a:cubicBezTo>
                        <a:pt x="662" y="1"/>
                        <a:pt x="0" y="666"/>
                        <a:pt x="0" y="14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78"/>
                <p:cNvSpPr/>
                <p:nvPr/>
              </p:nvSpPr>
              <p:spPr>
                <a:xfrm>
                  <a:off x="786325" y="1167600"/>
                  <a:ext cx="2062205" cy="2062205"/>
                </a:xfrm>
                <a:custGeom>
                  <a:rect b="b" l="l" r="r" t="t"/>
                  <a:pathLst>
                    <a:path extrusionOk="0" fill="none" h="6322" w="6322">
                      <a:moveTo>
                        <a:pt x="6322" y="3861"/>
                      </a:moveTo>
                      <a:lnTo>
                        <a:pt x="6322" y="2461"/>
                      </a:lnTo>
                      <a:lnTo>
                        <a:pt x="5523" y="2461"/>
                      </a:lnTo>
                      <a:cubicBezTo>
                        <a:pt x="5472" y="2295"/>
                        <a:pt x="5407" y="2137"/>
                        <a:pt x="5325" y="1986"/>
                      </a:cubicBezTo>
                      <a:lnTo>
                        <a:pt x="5893" y="1421"/>
                      </a:lnTo>
                      <a:lnTo>
                        <a:pt x="4904" y="432"/>
                      </a:lnTo>
                      <a:lnTo>
                        <a:pt x="4336" y="997"/>
                      </a:lnTo>
                      <a:cubicBezTo>
                        <a:pt x="4188" y="917"/>
                        <a:pt x="4030" y="849"/>
                        <a:pt x="3861" y="802"/>
                      </a:cubicBezTo>
                      <a:lnTo>
                        <a:pt x="3861" y="0"/>
                      </a:lnTo>
                      <a:lnTo>
                        <a:pt x="2465" y="0"/>
                      </a:lnTo>
                      <a:lnTo>
                        <a:pt x="2465" y="802"/>
                      </a:lnTo>
                      <a:cubicBezTo>
                        <a:pt x="2295" y="849"/>
                        <a:pt x="2137" y="917"/>
                        <a:pt x="1986" y="997"/>
                      </a:cubicBezTo>
                      <a:lnTo>
                        <a:pt x="1422" y="432"/>
                      </a:lnTo>
                      <a:lnTo>
                        <a:pt x="432" y="1421"/>
                      </a:lnTo>
                      <a:lnTo>
                        <a:pt x="997" y="1986"/>
                      </a:lnTo>
                      <a:cubicBezTo>
                        <a:pt x="917" y="2137"/>
                        <a:pt x="853" y="2295"/>
                        <a:pt x="802" y="2461"/>
                      </a:cubicBezTo>
                      <a:lnTo>
                        <a:pt x="0" y="2461"/>
                      </a:lnTo>
                      <a:lnTo>
                        <a:pt x="0" y="3861"/>
                      </a:lnTo>
                      <a:lnTo>
                        <a:pt x="802" y="3861"/>
                      </a:lnTo>
                      <a:cubicBezTo>
                        <a:pt x="853" y="4026"/>
                        <a:pt x="917" y="4188"/>
                        <a:pt x="997" y="4336"/>
                      </a:cubicBezTo>
                      <a:lnTo>
                        <a:pt x="432" y="4904"/>
                      </a:lnTo>
                      <a:lnTo>
                        <a:pt x="1422" y="5890"/>
                      </a:lnTo>
                      <a:lnTo>
                        <a:pt x="1986" y="5325"/>
                      </a:lnTo>
                      <a:cubicBezTo>
                        <a:pt x="2137" y="5407"/>
                        <a:pt x="2295" y="5472"/>
                        <a:pt x="2465" y="5523"/>
                      </a:cubicBezTo>
                      <a:lnTo>
                        <a:pt x="2465" y="6322"/>
                      </a:lnTo>
                      <a:lnTo>
                        <a:pt x="3861" y="6322"/>
                      </a:lnTo>
                      <a:lnTo>
                        <a:pt x="3861" y="5523"/>
                      </a:lnTo>
                      <a:cubicBezTo>
                        <a:pt x="4030" y="5472"/>
                        <a:pt x="4188" y="5407"/>
                        <a:pt x="4336" y="5325"/>
                      </a:cubicBezTo>
                      <a:lnTo>
                        <a:pt x="4904" y="5890"/>
                      </a:lnTo>
                      <a:lnTo>
                        <a:pt x="5893" y="4904"/>
                      </a:lnTo>
                      <a:lnTo>
                        <a:pt x="5325" y="4336"/>
                      </a:lnTo>
                      <a:cubicBezTo>
                        <a:pt x="5407" y="4188"/>
                        <a:pt x="5472" y="4026"/>
                        <a:pt x="5523" y="386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5" name="Google Shape;895;p78"/>
              <p:cNvGrpSpPr/>
              <p:nvPr/>
            </p:nvGrpSpPr>
            <p:grpSpPr>
              <a:xfrm>
                <a:off x="1890318" y="3229794"/>
                <a:ext cx="1156278" cy="1156278"/>
                <a:chOff x="786325" y="1167600"/>
                <a:chExt cx="2062205" cy="2062205"/>
              </a:xfrm>
            </p:grpSpPr>
            <p:sp>
              <p:nvSpPr>
                <p:cNvPr id="896" name="Google Shape;896;p78"/>
                <p:cNvSpPr/>
                <p:nvPr/>
              </p:nvSpPr>
              <p:spPr>
                <a:xfrm>
                  <a:off x="1335636" y="1715606"/>
                  <a:ext cx="964885" cy="966190"/>
                </a:xfrm>
                <a:custGeom>
                  <a:rect b="b" l="l" r="r" t="t"/>
                  <a:pathLst>
                    <a:path extrusionOk="0" fill="none" h="2962" w="2958">
                      <a:moveTo>
                        <a:pt x="0" y="1482"/>
                      </a:moveTo>
                      <a:cubicBezTo>
                        <a:pt x="0" y="2299"/>
                        <a:pt x="662" y="2961"/>
                        <a:pt x="1478" y="2961"/>
                      </a:cubicBezTo>
                      <a:cubicBezTo>
                        <a:pt x="2295" y="2961"/>
                        <a:pt x="2957" y="2299"/>
                        <a:pt x="2957" y="1482"/>
                      </a:cubicBezTo>
                      <a:cubicBezTo>
                        <a:pt x="2957" y="666"/>
                        <a:pt x="2295" y="1"/>
                        <a:pt x="1478" y="1"/>
                      </a:cubicBezTo>
                      <a:cubicBezTo>
                        <a:pt x="662" y="1"/>
                        <a:pt x="0" y="666"/>
                        <a:pt x="0" y="148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78"/>
                <p:cNvSpPr/>
                <p:nvPr/>
              </p:nvSpPr>
              <p:spPr>
                <a:xfrm>
                  <a:off x="786325" y="1167600"/>
                  <a:ext cx="2062205" cy="2062205"/>
                </a:xfrm>
                <a:custGeom>
                  <a:rect b="b" l="l" r="r" t="t"/>
                  <a:pathLst>
                    <a:path extrusionOk="0" fill="none" h="6322" w="6322">
                      <a:moveTo>
                        <a:pt x="6322" y="3861"/>
                      </a:moveTo>
                      <a:lnTo>
                        <a:pt x="6322" y="2461"/>
                      </a:lnTo>
                      <a:lnTo>
                        <a:pt x="5523" y="2461"/>
                      </a:lnTo>
                      <a:cubicBezTo>
                        <a:pt x="5472" y="2295"/>
                        <a:pt x="5407" y="2137"/>
                        <a:pt x="5325" y="1986"/>
                      </a:cubicBezTo>
                      <a:lnTo>
                        <a:pt x="5893" y="1421"/>
                      </a:lnTo>
                      <a:lnTo>
                        <a:pt x="4904" y="432"/>
                      </a:lnTo>
                      <a:lnTo>
                        <a:pt x="4336" y="997"/>
                      </a:lnTo>
                      <a:cubicBezTo>
                        <a:pt x="4188" y="917"/>
                        <a:pt x="4030" y="849"/>
                        <a:pt x="3861" y="802"/>
                      </a:cubicBezTo>
                      <a:lnTo>
                        <a:pt x="3861" y="0"/>
                      </a:lnTo>
                      <a:lnTo>
                        <a:pt x="2465" y="0"/>
                      </a:lnTo>
                      <a:lnTo>
                        <a:pt x="2465" y="802"/>
                      </a:lnTo>
                      <a:cubicBezTo>
                        <a:pt x="2295" y="849"/>
                        <a:pt x="2137" y="917"/>
                        <a:pt x="1986" y="997"/>
                      </a:cubicBezTo>
                      <a:lnTo>
                        <a:pt x="1422" y="432"/>
                      </a:lnTo>
                      <a:lnTo>
                        <a:pt x="432" y="1421"/>
                      </a:lnTo>
                      <a:lnTo>
                        <a:pt x="997" y="1986"/>
                      </a:lnTo>
                      <a:cubicBezTo>
                        <a:pt x="917" y="2137"/>
                        <a:pt x="853" y="2295"/>
                        <a:pt x="802" y="2461"/>
                      </a:cubicBezTo>
                      <a:lnTo>
                        <a:pt x="0" y="2461"/>
                      </a:lnTo>
                      <a:lnTo>
                        <a:pt x="0" y="3861"/>
                      </a:lnTo>
                      <a:lnTo>
                        <a:pt x="802" y="3861"/>
                      </a:lnTo>
                      <a:cubicBezTo>
                        <a:pt x="853" y="4026"/>
                        <a:pt x="917" y="4188"/>
                        <a:pt x="997" y="4336"/>
                      </a:cubicBezTo>
                      <a:lnTo>
                        <a:pt x="432" y="4904"/>
                      </a:lnTo>
                      <a:lnTo>
                        <a:pt x="1422" y="5890"/>
                      </a:lnTo>
                      <a:lnTo>
                        <a:pt x="1986" y="5325"/>
                      </a:lnTo>
                      <a:cubicBezTo>
                        <a:pt x="2137" y="5407"/>
                        <a:pt x="2295" y="5472"/>
                        <a:pt x="2465" y="5523"/>
                      </a:cubicBezTo>
                      <a:lnTo>
                        <a:pt x="2465" y="6322"/>
                      </a:lnTo>
                      <a:lnTo>
                        <a:pt x="3861" y="6322"/>
                      </a:lnTo>
                      <a:lnTo>
                        <a:pt x="3861" y="5523"/>
                      </a:lnTo>
                      <a:cubicBezTo>
                        <a:pt x="4030" y="5472"/>
                        <a:pt x="4188" y="5407"/>
                        <a:pt x="4336" y="5325"/>
                      </a:cubicBezTo>
                      <a:lnTo>
                        <a:pt x="4904" y="5890"/>
                      </a:lnTo>
                      <a:lnTo>
                        <a:pt x="5893" y="4904"/>
                      </a:lnTo>
                      <a:lnTo>
                        <a:pt x="5325" y="4336"/>
                      </a:lnTo>
                      <a:cubicBezTo>
                        <a:pt x="5407" y="4188"/>
                        <a:pt x="5472" y="4026"/>
                        <a:pt x="5523" y="386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98" name="Google Shape;898;p78"/>
              <p:cNvSpPr/>
              <p:nvPr/>
            </p:nvSpPr>
            <p:spPr>
              <a:xfrm>
                <a:off x="2790114" y="1559577"/>
                <a:ext cx="256494" cy="255807"/>
              </a:xfrm>
              <a:custGeom>
                <a:rect b="b" l="l" r="r" t="t"/>
                <a:pathLst>
                  <a:path extrusionOk="0" h="1131" w="1134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78"/>
              <p:cNvSpPr/>
              <p:nvPr/>
            </p:nvSpPr>
            <p:spPr>
              <a:xfrm>
                <a:off x="1279533" y="3692700"/>
                <a:ext cx="116711" cy="116708"/>
              </a:xfrm>
              <a:custGeom>
                <a:rect b="b" l="l" r="r" t="t"/>
                <a:pathLst>
                  <a:path extrusionOk="0" h="516" w="516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0" name="Google Shape;900;p78"/>
              <p:cNvGrpSpPr/>
              <p:nvPr/>
            </p:nvGrpSpPr>
            <p:grpSpPr>
              <a:xfrm rot="187109">
                <a:off x="2473364" y="1949207"/>
                <a:ext cx="1164958" cy="1586867"/>
                <a:chOff x="2457013" y="1951877"/>
                <a:chExt cx="1164980" cy="1586898"/>
              </a:xfrm>
            </p:grpSpPr>
            <p:grpSp>
              <p:nvGrpSpPr>
                <p:cNvPr id="901" name="Google Shape;901;p78"/>
                <p:cNvGrpSpPr/>
                <p:nvPr/>
              </p:nvGrpSpPr>
              <p:grpSpPr>
                <a:xfrm rot="1743610">
                  <a:off x="2709097" y="2036249"/>
                  <a:ext cx="660811" cy="1209234"/>
                  <a:chOff x="-1782440" y="1555441"/>
                  <a:chExt cx="825763" cy="1511084"/>
                </a:xfrm>
              </p:grpSpPr>
              <p:sp>
                <p:nvSpPr>
                  <p:cNvPr id="902" name="Google Shape;902;p78"/>
                  <p:cNvSpPr/>
                  <p:nvPr/>
                </p:nvSpPr>
                <p:spPr>
                  <a:xfrm>
                    <a:off x="-1609613" y="1555441"/>
                    <a:ext cx="466755" cy="659536"/>
                  </a:xfrm>
                  <a:custGeom>
                    <a:rect b="b" l="l" r="r" t="t"/>
                    <a:pathLst>
                      <a:path extrusionOk="0" fill="none" h="4297" w="3041">
                        <a:moveTo>
                          <a:pt x="590" y="4085"/>
                        </a:moveTo>
                        <a:cubicBezTo>
                          <a:pt x="590" y="4085"/>
                          <a:pt x="1" y="1548"/>
                          <a:pt x="648" y="774"/>
                        </a:cubicBezTo>
                        <a:cubicBezTo>
                          <a:pt x="1296" y="1"/>
                          <a:pt x="2925" y="487"/>
                          <a:pt x="2983" y="1476"/>
                        </a:cubicBezTo>
                        <a:cubicBezTo>
                          <a:pt x="3041" y="2469"/>
                          <a:pt x="1191" y="4296"/>
                          <a:pt x="1191" y="4296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78"/>
                  <p:cNvSpPr/>
                  <p:nvPr/>
                </p:nvSpPr>
                <p:spPr>
                  <a:xfrm>
                    <a:off x="-1782440" y="1638938"/>
                    <a:ext cx="244199" cy="561150"/>
                  </a:xfrm>
                  <a:custGeom>
                    <a:rect b="b" l="l" r="r" t="t"/>
                    <a:pathLst>
                      <a:path extrusionOk="0" fill="none" h="3656" w="1591">
                        <a:moveTo>
                          <a:pt x="1318" y="3656"/>
                        </a:moveTo>
                        <a:cubicBezTo>
                          <a:pt x="1318" y="3656"/>
                          <a:pt x="26" y="1918"/>
                          <a:pt x="15" y="1245"/>
                        </a:cubicBezTo>
                        <a:cubicBezTo>
                          <a:pt x="1" y="576"/>
                          <a:pt x="1015" y="1"/>
                          <a:pt x="1590" y="579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78"/>
                  <p:cNvSpPr/>
                  <p:nvPr/>
                </p:nvSpPr>
                <p:spPr>
                  <a:xfrm>
                    <a:off x="-1395344" y="1787360"/>
                    <a:ext cx="438667" cy="479034"/>
                  </a:xfrm>
                  <a:custGeom>
                    <a:rect b="b" l="l" r="r" t="t"/>
                    <a:pathLst>
                      <a:path extrusionOk="0" fill="none" h="3121" w="2858">
                        <a:moveTo>
                          <a:pt x="0" y="3120"/>
                        </a:moveTo>
                        <a:cubicBezTo>
                          <a:pt x="0" y="3120"/>
                          <a:pt x="2159" y="2254"/>
                          <a:pt x="2508" y="1419"/>
                        </a:cubicBezTo>
                        <a:cubicBezTo>
                          <a:pt x="2857" y="588"/>
                          <a:pt x="2015" y="1"/>
                          <a:pt x="1533" y="346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78"/>
                  <p:cNvSpPr/>
                  <p:nvPr/>
                </p:nvSpPr>
                <p:spPr>
                  <a:xfrm>
                    <a:off x="-1700784" y="2383199"/>
                    <a:ext cx="164846" cy="683326"/>
                  </a:xfrm>
                  <a:custGeom>
                    <a:rect b="b" l="l" r="r" t="t"/>
                    <a:pathLst>
                      <a:path extrusionOk="0" fill="none" h="4452" w="1074">
                        <a:moveTo>
                          <a:pt x="1" y="4451"/>
                        </a:moveTo>
                        <a:cubicBezTo>
                          <a:pt x="271" y="2785"/>
                          <a:pt x="652" y="836"/>
                          <a:pt x="1073" y="1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78"/>
                  <p:cNvSpPr/>
                  <p:nvPr/>
                </p:nvSpPr>
                <p:spPr>
                  <a:xfrm>
                    <a:off x="-1637855" y="2170465"/>
                    <a:ext cx="278580" cy="262003"/>
                  </a:xfrm>
                  <a:custGeom>
                    <a:rect b="b" l="l" r="r" t="t"/>
                    <a:pathLst>
                      <a:path extrusionOk="0" h="1707" w="1815">
                        <a:moveTo>
                          <a:pt x="765" y="1"/>
                        </a:moveTo>
                        <a:cubicBezTo>
                          <a:pt x="621" y="1"/>
                          <a:pt x="467" y="29"/>
                          <a:pt x="306" y="99"/>
                        </a:cubicBezTo>
                        <a:cubicBezTo>
                          <a:pt x="306" y="99"/>
                          <a:pt x="1" y="1438"/>
                          <a:pt x="534" y="1679"/>
                        </a:cubicBezTo>
                        <a:cubicBezTo>
                          <a:pt x="576" y="1698"/>
                          <a:pt x="620" y="1707"/>
                          <a:pt x="664" y="1707"/>
                        </a:cubicBezTo>
                        <a:cubicBezTo>
                          <a:pt x="1180" y="1707"/>
                          <a:pt x="1814" y="523"/>
                          <a:pt x="1814" y="523"/>
                        </a:cubicBezTo>
                        <a:cubicBezTo>
                          <a:pt x="1814" y="523"/>
                          <a:pt x="1382" y="1"/>
                          <a:pt x="7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78"/>
                <p:cNvGrpSpPr/>
                <p:nvPr/>
              </p:nvGrpSpPr>
              <p:grpSpPr>
                <a:xfrm rot="2403161">
                  <a:off x="2653436" y="2631496"/>
                  <a:ext cx="778051" cy="744222"/>
                  <a:chOff x="-381661" y="2202085"/>
                  <a:chExt cx="903735" cy="864442"/>
                </a:xfrm>
              </p:grpSpPr>
              <p:sp>
                <p:nvSpPr>
                  <p:cNvPr id="908" name="Google Shape;908;p78"/>
                  <p:cNvSpPr/>
                  <p:nvPr/>
                </p:nvSpPr>
                <p:spPr>
                  <a:xfrm>
                    <a:off x="92923" y="2202085"/>
                    <a:ext cx="429151" cy="386175"/>
                  </a:xfrm>
                  <a:custGeom>
                    <a:rect b="b" l="l" r="r" t="t"/>
                    <a:pathLst>
                      <a:path extrusionOk="0" fill="none" h="2516" w="2796">
                        <a:moveTo>
                          <a:pt x="0" y="2515"/>
                        </a:moveTo>
                        <a:cubicBezTo>
                          <a:pt x="0" y="2515"/>
                          <a:pt x="294" y="1210"/>
                          <a:pt x="1363" y="735"/>
                        </a:cubicBezTo>
                        <a:cubicBezTo>
                          <a:pt x="2435" y="263"/>
                          <a:pt x="2795" y="1"/>
                          <a:pt x="2795" y="1"/>
                        </a:cubicBezTo>
                        <a:cubicBezTo>
                          <a:pt x="2795" y="1"/>
                          <a:pt x="2029" y="1987"/>
                          <a:pt x="0" y="2515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78"/>
                  <p:cNvSpPr/>
                  <p:nvPr/>
                </p:nvSpPr>
                <p:spPr>
                  <a:xfrm>
                    <a:off x="-204843" y="2817877"/>
                    <a:ext cx="555625" cy="224859"/>
                  </a:xfrm>
                  <a:custGeom>
                    <a:rect b="b" l="l" r="r" t="t"/>
                    <a:pathLst>
                      <a:path extrusionOk="0" fill="none" h="1465" w="3620">
                        <a:moveTo>
                          <a:pt x="1" y="1043"/>
                        </a:moveTo>
                        <a:cubicBezTo>
                          <a:pt x="1" y="1043"/>
                          <a:pt x="839" y="0"/>
                          <a:pt x="2008" y="50"/>
                        </a:cubicBezTo>
                        <a:cubicBezTo>
                          <a:pt x="3181" y="97"/>
                          <a:pt x="3619" y="22"/>
                          <a:pt x="3619" y="22"/>
                        </a:cubicBezTo>
                        <a:cubicBezTo>
                          <a:pt x="3619" y="22"/>
                          <a:pt x="2055" y="1465"/>
                          <a:pt x="1" y="1043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0" name="Google Shape;910;p78"/>
                  <p:cNvSpPr/>
                  <p:nvPr/>
                </p:nvSpPr>
                <p:spPr>
                  <a:xfrm>
                    <a:off x="-281587" y="2323647"/>
                    <a:ext cx="252487" cy="529071"/>
                  </a:xfrm>
                  <a:custGeom>
                    <a:rect b="b" l="l" r="r" t="t"/>
                    <a:pathLst>
                      <a:path extrusionOk="0" fill="none" h="3447" w="1645">
                        <a:moveTo>
                          <a:pt x="141" y="3446"/>
                        </a:moveTo>
                        <a:cubicBezTo>
                          <a:pt x="141" y="3446"/>
                          <a:pt x="1288" y="2756"/>
                          <a:pt x="1400" y="1590"/>
                        </a:cubicBezTo>
                        <a:cubicBezTo>
                          <a:pt x="1512" y="424"/>
                          <a:pt x="1645" y="0"/>
                          <a:pt x="1645" y="0"/>
                        </a:cubicBezTo>
                        <a:cubicBezTo>
                          <a:pt x="1645" y="0"/>
                          <a:pt x="1" y="1356"/>
                          <a:pt x="141" y="3446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1" name="Google Shape;911;p78"/>
                  <p:cNvSpPr/>
                  <p:nvPr/>
                </p:nvSpPr>
                <p:spPr>
                  <a:xfrm>
                    <a:off x="-381661" y="2323647"/>
                    <a:ext cx="768819" cy="742879"/>
                  </a:xfrm>
                  <a:custGeom>
                    <a:rect b="b" l="l" r="r" t="t"/>
                    <a:pathLst>
                      <a:path extrusionOk="0" fill="none" h="4840" w="5009">
                        <a:moveTo>
                          <a:pt x="5009" y="0"/>
                        </a:moveTo>
                        <a:cubicBezTo>
                          <a:pt x="5009" y="0"/>
                          <a:pt x="1498" y="3040"/>
                          <a:pt x="1" y="4839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2" name="Google Shape;912;p78"/>
                  <p:cNvSpPr/>
                  <p:nvPr/>
                </p:nvSpPr>
                <p:spPr>
                  <a:xfrm>
                    <a:off x="-325331" y="2451195"/>
                    <a:ext cx="233915" cy="549485"/>
                  </a:xfrm>
                  <a:custGeom>
                    <a:rect b="b" l="l" r="r" t="t"/>
                    <a:pathLst>
                      <a:path extrusionOk="0" fill="none" h="3580" w="1524">
                        <a:moveTo>
                          <a:pt x="1523" y="0"/>
                        </a:moveTo>
                        <a:cubicBezTo>
                          <a:pt x="1523" y="0"/>
                          <a:pt x="188" y="3223"/>
                          <a:pt x="1" y="358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78"/>
                  <p:cNvSpPr/>
                  <p:nvPr/>
                </p:nvSpPr>
                <p:spPr>
                  <a:xfrm>
                    <a:off x="-357256" y="2852565"/>
                    <a:ext cx="608578" cy="184645"/>
                  </a:xfrm>
                  <a:custGeom>
                    <a:rect b="b" l="l" r="r" t="t"/>
                    <a:pathLst>
                      <a:path extrusionOk="0" fill="none" h="1203" w="3965">
                        <a:moveTo>
                          <a:pt x="1" y="1202"/>
                        </a:moveTo>
                        <a:cubicBezTo>
                          <a:pt x="1" y="1202"/>
                          <a:pt x="2209" y="281"/>
                          <a:pt x="3965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63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914" name="Google Shape;914;p78"/>
            <p:cNvGrpSpPr/>
            <p:nvPr/>
          </p:nvGrpSpPr>
          <p:grpSpPr>
            <a:xfrm rot="5779031">
              <a:off x="288765" y="-100750"/>
              <a:ext cx="1454444" cy="1280509"/>
              <a:chOff x="5917100" y="2092158"/>
              <a:chExt cx="1102175" cy="970367"/>
            </a:xfrm>
          </p:grpSpPr>
          <p:sp>
            <p:nvSpPr>
              <p:cNvPr id="915" name="Google Shape;915;p78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78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78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78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78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78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1" name="Google Shape;921;p78"/>
          <p:cNvSpPr/>
          <p:nvPr/>
        </p:nvSpPr>
        <p:spPr>
          <a:xfrm flipH="1" rot="5400000">
            <a:off x="5488590" y="2320940"/>
            <a:ext cx="635281" cy="5173839"/>
          </a:xfrm>
          <a:custGeom>
            <a:rect b="b" l="l" r="r" t="t"/>
            <a:pathLst>
              <a:path extrusionOk="0" h="19015" w="9013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79"/>
          <p:cNvGrpSpPr/>
          <p:nvPr/>
        </p:nvGrpSpPr>
        <p:grpSpPr>
          <a:xfrm rot="10276676">
            <a:off x="6660856" y="-351141"/>
            <a:ext cx="1454386" cy="1280458"/>
            <a:chOff x="5917100" y="2092158"/>
            <a:chExt cx="1102175" cy="970367"/>
          </a:xfrm>
        </p:grpSpPr>
        <p:sp>
          <p:nvSpPr>
            <p:cNvPr id="927" name="Google Shape;927;p79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9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9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9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9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9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3" name="Google Shape;933;p79"/>
          <p:cNvSpPr/>
          <p:nvPr/>
        </p:nvSpPr>
        <p:spPr>
          <a:xfrm>
            <a:off x="-5" y="2"/>
            <a:ext cx="1818296" cy="2255930"/>
          </a:xfrm>
          <a:custGeom>
            <a:rect b="b" l="l" r="r" t="t"/>
            <a:pathLst>
              <a:path extrusionOk="0" h="25735" w="20742">
                <a:moveTo>
                  <a:pt x="0" y="1"/>
                </a:moveTo>
                <a:lnTo>
                  <a:pt x="0" y="25735"/>
                </a:lnTo>
                <a:cubicBezTo>
                  <a:pt x="1403" y="25595"/>
                  <a:pt x="2789" y="25253"/>
                  <a:pt x="4116" y="24760"/>
                </a:cubicBezTo>
                <a:cubicBezTo>
                  <a:pt x="6092" y="24026"/>
                  <a:pt x="7952" y="22940"/>
                  <a:pt x="9560" y="21576"/>
                </a:cubicBezTo>
                <a:cubicBezTo>
                  <a:pt x="11067" y="20295"/>
                  <a:pt x="12377" y="18762"/>
                  <a:pt x="13297" y="17007"/>
                </a:cubicBezTo>
                <a:cubicBezTo>
                  <a:pt x="13712" y="16222"/>
                  <a:pt x="14082" y="15337"/>
                  <a:pt x="14139" y="14463"/>
                </a:cubicBezTo>
                <a:cubicBezTo>
                  <a:pt x="14197" y="13653"/>
                  <a:pt x="13956" y="12888"/>
                  <a:pt x="13229" y="12434"/>
                </a:cubicBezTo>
                <a:cubicBezTo>
                  <a:pt x="12510" y="11984"/>
                  <a:pt x="11546" y="11952"/>
                  <a:pt x="10711" y="11815"/>
                </a:cubicBezTo>
                <a:cubicBezTo>
                  <a:pt x="9042" y="11549"/>
                  <a:pt x="7110" y="10186"/>
                  <a:pt x="10851" y="8937"/>
                </a:cubicBezTo>
                <a:cubicBezTo>
                  <a:pt x="11208" y="8818"/>
                  <a:pt x="11578" y="8736"/>
                  <a:pt x="11927" y="8588"/>
                </a:cubicBezTo>
                <a:cubicBezTo>
                  <a:pt x="12374" y="8401"/>
                  <a:pt x="12819" y="8214"/>
                  <a:pt x="13262" y="8019"/>
                </a:cubicBezTo>
                <a:cubicBezTo>
                  <a:pt x="14924" y="7297"/>
                  <a:pt x="16575" y="6440"/>
                  <a:pt x="17907" y="5228"/>
                </a:cubicBezTo>
                <a:cubicBezTo>
                  <a:pt x="18893" y="4325"/>
                  <a:pt x="19716" y="3224"/>
                  <a:pt x="20234" y="2005"/>
                </a:cubicBezTo>
                <a:cubicBezTo>
                  <a:pt x="20349" y="1727"/>
                  <a:pt x="20461" y="1407"/>
                  <a:pt x="20547" y="1101"/>
                </a:cubicBezTo>
                <a:cubicBezTo>
                  <a:pt x="20623" y="817"/>
                  <a:pt x="20695" y="469"/>
                  <a:pt x="20723" y="223"/>
                </a:cubicBezTo>
                <a:cubicBezTo>
                  <a:pt x="20731" y="148"/>
                  <a:pt x="20738" y="76"/>
                  <a:pt x="20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9"/>
          <p:cNvSpPr txBox="1"/>
          <p:nvPr>
            <p:ph idx="4294967295" type="subTitle"/>
          </p:nvPr>
        </p:nvSpPr>
        <p:spPr>
          <a:xfrm>
            <a:off x="2863701" y="1060900"/>
            <a:ext cx="1867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Module</a:t>
            </a:r>
            <a:endParaRPr/>
          </a:p>
        </p:txBody>
      </p:sp>
      <p:sp>
        <p:nvSpPr>
          <p:cNvPr id="935" name="Google Shape;935;p79"/>
          <p:cNvSpPr txBox="1"/>
          <p:nvPr>
            <p:ph idx="4294967295" type="subTitle"/>
          </p:nvPr>
        </p:nvSpPr>
        <p:spPr>
          <a:xfrm>
            <a:off x="2766350" y="66375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1</a:t>
            </a:r>
            <a:endParaRPr b="1" sz="1800"/>
          </a:p>
        </p:txBody>
      </p:sp>
      <p:sp>
        <p:nvSpPr>
          <p:cNvPr id="936" name="Google Shape;936;p79"/>
          <p:cNvSpPr/>
          <p:nvPr/>
        </p:nvSpPr>
        <p:spPr>
          <a:xfrm>
            <a:off x="2801900" y="603975"/>
            <a:ext cx="19911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37" name="Google Shape;937;p79"/>
          <p:cNvSpPr/>
          <p:nvPr/>
        </p:nvSpPr>
        <p:spPr>
          <a:xfrm>
            <a:off x="2420125" y="1589500"/>
            <a:ext cx="845525" cy="857221"/>
          </a:xfrm>
          <a:custGeom>
            <a:rect b="b" l="l" r="r" t="t"/>
            <a:pathLst>
              <a:path extrusionOk="0" h="38048" w="33821">
                <a:moveTo>
                  <a:pt x="33821" y="0"/>
                </a:moveTo>
                <a:cubicBezTo>
                  <a:pt x="29359" y="2505"/>
                  <a:pt x="12683" y="8690"/>
                  <a:pt x="7046" y="15031"/>
                </a:cubicBezTo>
                <a:cubicBezTo>
                  <a:pt x="1409" y="21372"/>
                  <a:pt x="1174" y="34212"/>
                  <a:pt x="0" y="3804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38" name="Google Shape;938;p79"/>
          <p:cNvSpPr/>
          <p:nvPr/>
        </p:nvSpPr>
        <p:spPr>
          <a:xfrm>
            <a:off x="4310525" y="1589500"/>
            <a:ext cx="880725" cy="857250"/>
          </a:xfrm>
          <a:custGeom>
            <a:rect b="b" l="l" r="r" t="t"/>
            <a:pathLst>
              <a:path extrusionOk="0" h="34290" w="35229">
                <a:moveTo>
                  <a:pt x="0" y="0"/>
                </a:moveTo>
                <a:cubicBezTo>
                  <a:pt x="4541" y="1957"/>
                  <a:pt x="21373" y="6028"/>
                  <a:pt x="27244" y="11743"/>
                </a:cubicBezTo>
                <a:cubicBezTo>
                  <a:pt x="33116" y="17458"/>
                  <a:pt x="33898" y="30532"/>
                  <a:pt x="35229" y="3429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939" name="Google Shape;939;p79"/>
          <p:cNvPicPr preferRelativeResize="0"/>
          <p:nvPr/>
        </p:nvPicPr>
        <p:blipFill rotWithShape="1">
          <a:blip r:embed="rId3">
            <a:alphaModFix/>
          </a:blip>
          <a:srcRect b="0" l="22224" r="22352" t="0"/>
          <a:stretch/>
        </p:blipFill>
        <p:spPr>
          <a:xfrm>
            <a:off x="6395275" y="1360777"/>
            <a:ext cx="2442749" cy="30843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4000" stPos="0" sy="-100000" ky="0"/>
          </a:effectLst>
        </p:spPr>
      </p:pic>
      <p:sp>
        <p:nvSpPr>
          <p:cNvPr id="940" name="Google Shape;940;p79"/>
          <p:cNvSpPr txBox="1"/>
          <p:nvPr>
            <p:ph idx="4294967295" type="subTitle"/>
          </p:nvPr>
        </p:nvSpPr>
        <p:spPr>
          <a:xfrm>
            <a:off x="1439100" y="248392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Log In</a:t>
            </a:r>
            <a:endParaRPr b="1" sz="1800"/>
          </a:p>
        </p:txBody>
      </p:sp>
      <p:sp>
        <p:nvSpPr>
          <p:cNvPr id="941" name="Google Shape;941;p79"/>
          <p:cNvSpPr txBox="1"/>
          <p:nvPr>
            <p:ph idx="4294967295" type="subTitle"/>
          </p:nvPr>
        </p:nvSpPr>
        <p:spPr>
          <a:xfrm>
            <a:off x="4034075" y="247500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Sign Up</a:t>
            </a:r>
            <a:endParaRPr b="1" sz="1800"/>
          </a:p>
        </p:txBody>
      </p:sp>
      <p:sp>
        <p:nvSpPr>
          <p:cNvPr id="942" name="Google Shape;942;p79"/>
          <p:cNvSpPr/>
          <p:nvPr/>
        </p:nvSpPr>
        <p:spPr>
          <a:xfrm>
            <a:off x="1510200" y="2424300"/>
            <a:ext cx="19911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43" name="Google Shape;943;p79"/>
          <p:cNvSpPr/>
          <p:nvPr/>
        </p:nvSpPr>
        <p:spPr>
          <a:xfrm>
            <a:off x="4069625" y="2451575"/>
            <a:ext cx="19911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44" name="Google Shape;944;p79"/>
          <p:cNvSpPr txBox="1"/>
          <p:nvPr/>
        </p:nvSpPr>
        <p:spPr>
          <a:xfrm>
            <a:off x="1572000" y="2794575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users log in</a:t>
            </a:r>
            <a:endParaRPr/>
          </a:p>
        </p:txBody>
      </p:sp>
      <p:sp>
        <p:nvSpPr>
          <p:cNvPr id="945" name="Google Shape;945;p79"/>
          <p:cNvSpPr txBox="1"/>
          <p:nvPr/>
        </p:nvSpPr>
        <p:spPr>
          <a:xfrm>
            <a:off x="4089797" y="2776200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users create an account </a:t>
            </a:r>
            <a:endParaRPr/>
          </a:p>
        </p:txBody>
      </p:sp>
      <p:cxnSp>
        <p:nvCxnSpPr>
          <p:cNvPr id="946" name="Google Shape;946;p79"/>
          <p:cNvCxnSpPr/>
          <p:nvPr/>
        </p:nvCxnSpPr>
        <p:spPr>
          <a:xfrm rot="5400000">
            <a:off x="3600497" y="3738000"/>
            <a:ext cx="1744800" cy="120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79"/>
          <p:cNvCxnSpPr/>
          <p:nvPr/>
        </p:nvCxnSpPr>
        <p:spPr>
          <a:xfrm flipH="1" rot="-5400000">
            <a:off x="2101125" y="3678350"/>
            <a:ext cx="1823700" cy="136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80"/>
          <p:cNvGrpSpPr/>
          <p:nvPr/>
        </p:nvGrpSpPr>
        <p:grpSpPr>
          <a:xfrm rot="10276676">
            <a:off x="6660856" y="-351141"/>
            <a:ext cx="1454386" cy="1280458"/>
            <a:chOff x="5917100" y="2092158"/>
            <a:chExt cx="1102175" cy="970367"/>
          </a:xfrm>
        </p:grpSpPr>
        <p:sp>
          <p:nvSpPr>
            <p:cNvPr id="953" name="Google Shape;953;p80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0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0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0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0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0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p80"/>
          <p:cNvSpPr/>
          <p:nvPr/>
        </p:nvSpPr>
        <p:spPr>
          <a:xfrm>
            <a:off x="-5" y="2"/>
            <a:ext cx="1818296" cy="2255930"/>
          </a:xfrm>
          <a:custGeom>
            <a:rect b="b" l="l" r="r" t="t"/>
            <a:pathLst>
              <a:path extrusionOk="0" h="25735" w="20742">
                <a:moveTo>
                  <a:pt x="0" y="1"/>
                </a:moveTo>
                <a:lnTo>
                  <a:pt x="0" y="25735"/>
                </a:lnTo>
                <a:cubicBezTo>
                  <a:pt x="1403" y="25595"/>
                  <a:pt x="2789" y="25253"/>
                  <a:pt x="4116" y="24760"/>
                </a:cubicBezTo>
                <a:cubicBezTo>
                  <a:pt x="6092" y="24026"/>
                  <a:pt x="7952" y="22940"/>
                  <a:pt x="9560" y="21576"/>
                </a:cubicBezTo>
                <a:cubicBezTo>
                  <a:pt x="11067" y="20295"/>
                  <a:pt x="12377" y="18762"/>
                  <a:pt x="13297" y="17007"/>
                </a:cubicBezTo>
                <a:cubicBezTo>
                  <a:pt x="13712" y="16222"/>
                  <a:pt x="14082" y="15337"/>
                  <a:pt x="14139" y="14463"/>
                </a:cubicBezTo>
                <a:cubicBezTo>
                  <a:pt x="14197" y="13653"/>
                  <a:pt x="13956" y="12888"/>
                  <a:pt x="13229" y="12434"/>
                </a:cubicBezTo>
                <a:cubicBezTo>
                  <a:pt x="12510" y="11984"/>
                  <a:pt x="11546" y="11952"/>
                  <a:pt x="10711" y="11815"/>
                </a:cubicBezTo>
                <a:cubicBezTo>
                  <a:pt x="9042" y="11549"/>
                  <a:pt x="7110" y="10186"/>
                  <a:pt x="10851" y="8937"/>
                </a:cubicBezTo>
                <a:cubicBezTo>
                  <a:pt x="11208" y="8818"/>
                  <a:pt x="11578" y="8736"/>
                  <a:pt x="11927" y="8588"/>
                </a:cubicBezTo>
                <a:cubicBezTo>
                  <a:pt x="12374" y="8401"/>
                  <a:pt x="12819" y="8214"/>
                  <a:pt x="13262" y="8019"/>
                </a:cubicBezTo>
                <a:cubicBezTo>
                  <a:pt x="14924" y="7297"/>
                  <a:pt x="16575" y="6440"/>
                  <a:pt x="17907" y="5228"/>
                </a:cubicBezTo>
                <a:cubicBezTo>
                  <a:pt x="18893" y="4325"/>
                  <a:pt x="19716" y="3224"/>
                  <a:pt x="20234" y="2005"/>
                </a:cubicBezTo>
                <a:cubicBezTo>
                  <a:pt x="20349" y="1727"/>
                  <a:pt x="20461" y="1407"/>
                  <a:pt x="20547" y="1101"/>
                </a:cubicBezTo>
                <a:cubicBezTo>
                  <a:pt x="20623" y="817"/>
                  <a:pt x="20695" y="469"/>
                  <a:pt x="20723" y="223"/>
                </a:cubicBezTo>
                <a:cubicBezTo>
                  <a:pt x="20731" y="148"/>
                  <a:pt x="20738" y="76"/>
                  <a:pt x="20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0" name="Google Shape;960;p80"/>
          <p:cNvCxnSpPr/>
          <p:nvPr/>
        </p:nvCxnSpPr>
        <p:spPr>
          <a:xfrm flipH="1" rot="-5400000">
            <a:off x="3214575" y="-247100"/>
            <a:ext cx="985500" cy="317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80"/>
          <p:cNvCxnSpPr/>
          <p:nvPr/>
        </p:nvCxnSpPr>
        <p:spPr>
          <a:xfrm rot="5400000">
            <a:off x="3484575" y="-235400"/>
            <a:ext cx="1020900" cy="25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80"/>
          <p:cNvSpPr txBox="1"/>
          <p:nvPr>
            <p:ph idx="4294967295" type="subTitle"/>
          </p:nvPr>
        </p:nvSpPr>
        <p:spPr>
          <a:xfrm>
            <a:off x="2834775" y="19820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Dashboard</a:t>
            </a:r>
            <a:endParaRPr b="1" sz="1800"/>
          </a:p>
        </p:txBody>
      </p:sp>
      <p:sp>
        <p:nvSpPr>
          <p:cNvPr id="963" name="Google Shape;963;p80"/>
          <p:cNvSpPr/>
          <p:nvPr/>
        </p:nvSpPr>
        <p:spPr>
          <a:xfrm>
            <a:off x="1951725" y="1852000"/>
            <a:ext cx="3828300" cy="148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64" name="Google Shape;964;p80"/>
          <p:cNvSpPr txBox="1"/>
          <p:nvPr/>
        </p:nvSpPr>
        <p:spPr>
          <a:xfrm>
            <a:off x="2101450" y="2374525"/>
            <a:ext cx="352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 hub where users can view their profile, previous depression test results, and initiate new tests</a:t>
            </a:r>
            <a:endParaRPr/>
          </a:p>
        </p:txBody>
      </p:sp>
      <p:cxnSp>
        <p:nvCxnSpPr>
          <p:cNvPr id="965" name="Google Shape;965;p80"/>
          <p:cNvCxnSpPr/>
          <p:nvPr/>
        </p:nvCxnSpPr>
        <p:spPr>
          <a:xfrm rot="5400000">
            <a:off x="1856825" y="3403200"/>
            <a:ext cx="2050800" cy="197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80"/>
          <p:cNvCxnSpPr/>
          <p:nvPr/>
        </p:nvCxnSpPr>
        <p:spPr>
          <a:xfrm flipH="1" rot="-5400000">
            <a:off x="4015450" y="3359575"/>
            <a:ext cx="2047800" cy="204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80"/>
          <p:cNvCxnSpPr/>
          <p:nvPr/>
        </p:nvCxnSpPr>
        <p:spPr>
          <a:xfrm>
            <a:off x="3942075" y="3338200"/>
            <a:ext cx="53100" cy="220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80"/>
          <p:cNvSpPr txBox="1"/>
          <p:nvPr>
            <p:ph idx="4294967295" type="subTitle"/>
          </p:nvPr>
        </p:nvSpPr>
        <p:spPr>
          <a:xfrm>
            <a:off x="2792650" y="849775"/>
            <a:ext cx="199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Dashboard Module</a:t>
            </a:r>
            <a:endParaRPr/>
          </a:p>
        </p:txBody>
      </p:sp>
      <p:sp>
        <p:nvSpPr>
          <p:cNvPr id="969" name="Google Shape;969;p80"/>
          <p:cNvSpPr txBox="1"/>
          <p:nvPr>
            <p:ph idx="4294967295" type="subTitle"/>
          </p:nvPr>
        </p:nvSpPr>
        <p:spPr>
          <a:xfrm>
            <a:off x="2833300" y="52882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2</a:t>
            </a:r>
            <a:endParaRPr b="1" sz="1800"/>
          </a:p>
        </p:txBody>
      </p:sp>
      <p:sp>
        <p:nvSpPr>
          <p:cNvPr id="970" name="Google Shape;970;p80"/>
          <p:cNvSpPr/>
          <p:nvPr/>
        </p:nvSpPr>
        <p:spPr>
          <a:xfrm>
            <a:off x="2868850" y="392850"/>
            <a:ext cx="19911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971" name="Google Shape;971;p80"/>
          <p:cNvCxnSpPr>
            <a:stCxn id="970" idx="4"/>
            <a:endCxn id="963" idx="0"/>
          </p:cNvCxnSpPr>
          <p:nvPr/>
        </p:nvCxnSpPr>
        <p:spPr>
          <a:xfrm>
            <a:off x="3864400" y="1449750"/>
            <a:ext cx="1500" cy="40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72" name="Google Shape;972;p80"/>
          <p:cNvGrpSpPr/>
          <p:nvPr/>
        </p:nvGrpSpPr>
        <p:grpSpPr>
          <a:xfrm>
            <a:off x="6293102" y="2858700"/>
            <a:ext cx="3187469" cy="2294452"/>
            <a:chOff x="6293102" y="2858700"/>
            <a:chExt cx="3187469" cy="2294452"/>
          </a:xfrm>
        </p:grpSpPr>
        <p:grpSp>
          <p:nvGrpSpPr>
            <p:cNvPr id="973" name="Google Shape;973;p80"/>
            <p:cNvGrpSpPr/>
            <p:nvPr/>
          </p:nvGrpSpPr>
          <p:grpSpPr>
            <a:xfrm>
              <a:off x="6293102" y="2858700"/>
              <a:ext cx="2850893" cy="2284822"/>
              <a:chOff x="6293102" y="2858700"/>
              <a:chExt cx="2850893" cy="2284822"/>
            </a:xfrm>
          </p:grpSpPr>
          <p:sp>
            <p:nvSpPr>
              <p:cNvPr id="974" name="Google Shape;974;p80"/>
              <p:cNvSpPr/>
              <p:nvPr/>
            </p:nvSpPr>
            <p:spPr>
              <a:xfrm>
                <a:off x="6293102" y="3083025"/>
                <a:ext cx="2850893" cy="2060497"/>
              </a:xfrm>
              <a:custGeom>
                <a:rect b="b" l="l" r="r" t="t"/>
                <a:pathLst>
                  <a:path extrusionOk="0" h="23656" w="24364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80"/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80"/>
            <p:cNvGrpSpPr/>
            <p:nvPr/>
          </p:nvGrpSpPr>
          <p:grpSpPr>
            <a:xfrm rot="-5803427">
              <a:off x="8032393" y="3715754"/>
              <a:ext cx="1454404" cy="1280473"/>
              <a:chOff x="5917100" y="2092158"/>
              <a:chExt cx="1102175" cy="970367"/>
            </a:xfrm>
          </p:grpSpPr>
          <p:sp>
            <p:nvSpPr>
              <p:cNvPr id="977" name="Google Shape;977;p8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8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8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8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8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8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81"/>
          <p:cNvGrpSpPr/>
          <p:nvPr/>
        </p:nvGrpSpPr>
        <p:grpSpPr>
          <a:xfrm rot="10276676">
            <a:off x="6660856" y="-351141"/>
            <a:ext cx="1454386" cy="1280458"/>
            <a:chOff x="5917100" y="2092158"/>
            <a:chExt cx="1102175" cy="970367"/>
          </a:xfrm>
        </p:grpSpPr>
        <p:sp>
          <p:nvSpPr>
            <p:cNvPr id="988" name="Google Shape;988;p81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1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1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1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1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1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4" name="Google Shape;994;p81"/>
          <p:cNvSpPr txBox="1"/>
          <p:nvPr>
            <p:ph idx="4294967295" type="subTitle"/>
          </p:nvPr>
        </p:nvSpPr>
        <p:spPr>
          <a:xfrm>
            <a:off x="2935025" y="826275"/>
            <a:ext cx="199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Depression Test Module</a:t>
            </a:r>
            <a:endParaRPr/>
          </a:p>
        </p:txBody>
      </p:sp>
      <p:sp>
        <p:nvSpPr>
          <p:cNvPr id="995" name="Google Shape;995;p81"/>
          <p:cNvSpPr txBox="1"/>
          <p:nvPr>
            <p:ph idx="4294967295" type="subTitle"/>
          </p:nvPr>
        </p:nvSpPr>
        <p:spPr>
          <a:xfrm>
            <a:off x="2961275" y="50532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3</a:t>
            </a:r>
            <a:endParaRPr b="1" sz="1800"/>
          </a:p>
        </p:txBody>
      </p:sp>
      <p:sp>
        <p:nvSpPr>
          <p:cNvPr id="996" name="Google Shape;996;p81"/>
          <p:cNvSpPr/>
          <p:nvPr/>
        </p:nvSpPr>
        <p:spPr>
          <a:xfrm>
            <a:off x="2996825" y="445550"/>
            <a:ext cx="19911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97" name="Google Shape;997;p81"/>
          <p:cNvSpPr/>
          <p:nvPr/>
        </p:nvSpPr>
        <p:spPr>
          <a:xfrm>
            <a:off x="178775" y="2057250"/>
            <a:ext cx="2687100" cy="1486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98" name="Google Shape;998;p81"/>
          <p:cNvSpPr txBox="1"/>
          <p:nvPr/>
        </p:nvSpPr>
        <p:spPr>
          <a:xfrm>
            <a:off x="216685" y="2579775"/>
            <a:ext cx="268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answer a set of quiz questions designed to assess their mental state.</a:t>
            </a:r>
            <a:endParaRPr/>
          </a:p>
        </p:txBody>
      </p:sp>
      <p:sp>
        <p:nvSpPr>
          <p:cNvPr id="999" name="Google Shape;999;p81"/>
          <p:cNvSpPr/>
          <p:nvPr/>
        </p:nvSpPr>
        <p:spPr>
          <a:xfrm>
            <a:off x="2882025" y="2539925"/>
            <a:ext cx="3044400" cy="158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00" name="Google Shape;1000;p81"/>
          <p:cNvSpPr txBox="1"/>
          <p:nvPr/>
        </p:nvSpPr>
        <p:spPr>
          <a:xfrm>
            <a:off x="3037050" y="3008625"/>
            <a:ext cx="279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computer vision to analyze the user’s facial expressions in real time to detect signs of depression.</a:t>
            </a:r>
            <a:endParaRPr/>
          </a:p>
        </p:txBody>
      </p:sp>
      <p:sp>
        <p:nvSpPr>
          <p:cNvPr id="1001" name="Google Shape;1001;p81"/>
          <p:cNvSpPr/>
          <p:nvPr/>
        </p:nvSpPr>
        <p:spPr>
          <a:xfrm>
            <a:off x="6016525" y="1911200"/>
            <a:ext cx="2981700" cy="1784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02" name="Google Shape;1002;p81"/>
          <p:cNvSpPr txBox="1"/>
          <p:nvPr/>
        </p:nvSpPr>
        <p:spPr>
          <a:xfrm>
            <a:off x="6145950" y="2398775"/>
            <a:ext cx="268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Records and analyzes the user’s voice for emotional markers, tone changes, and pauses to assess the user’s mood.</a:t>
            </a:r>
            <a:endParaRPr/>
          </a:p>
        </p:txBody>
      </p:sp>
      <p:sp>
        <p:nvSpPr>
          <p:cNvPr id="1003" name="Google Shape;1003;p81"/>
          <p:cNvSpPr txBox="1"/>
          <p:nvPr>
            <p:ph idx="4294967295" type="subTitle"/>
          </p:nvPr>
        </p:nvSpPr>
        <p:spPr>
          <a:xfrm>
            <a:off x="199175" y="2228225"/>
            <a:ext cx="2590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Quiz</a:t>
            </a:r>
            <a:endParaRPr b="1" sz="1800"/>
          </a:p>
        </p:txBody>
      </p:sp>
      <p:sp>
        <p:nvSpPr>
          <p:cNvPr id="1004" name="Google Shape;1004;p81"/>
          <p:cNvSpPr txBox="1"/>
          <p:nvPr>
            <p:ph idx="4294967295" type="subTitle"/>
          </p:nvPr>
        </p:nvSpPr>
        <p:spPr>
          <a:xfrm>
            <a:off x="3109038" y="2685425"/>
            <a:ext cx="2590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Facial recognition</a:t>
            </a:r>
            <a:endParaRPr b="1" sz="1800"/>
          </a:p>
        </p:txBody>
      </p:sp>
      <p:sp>
        <p:nvSpPr>
          <p:cNvPr id="1005" name="Google Shape;1005;p81"/>
          <p:cNvSpPr txBox="1"/>
          <p:nvPr>
            <p:ph idx="4294967295" type="subTitle"/>
          </p:nvPr>
        </p:nvSpPr>
        <p:spPr>
          <a:xfrm>
            <a:off x="6166038" y="2057250"/>
            <a:ext cx="2590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Voice analysis</a:t>
            </a:r>
            <a:endParaRPr b="1" sz="1800"/>
          </a:p>
        </p:txBody>
      </p:sp>
      <p:cxnSp>
        <p:nvCxnSpPr>
          <p:cNvPr id="1006" name="Google Shape;1006;p81"/>
          <p:cNvCxnSpPr>
            <a:stCxn id="996" idx="3"/>
            <a:endCxn id="997" idx="0"/>
          </p:cNvCxnSpPr>
          <p:nvPr/>
        </p:nvCxnSpPr>
        <p:spPr>
          <a:xfrm rot="5400000">
            <a:off x="2050615" y="819371"/>
            <a:ext cx="709500" cy="1766100"/>
          </a:xfrm>
          <a:prstGeom prst="curvedConnector3">
            <a:avLst>
              <a:gd fmla="val 609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p81"/>
          <p:cNvCxnSpPr>
            <a:stCxn id="996" idx="5"/>
            <a:endCxn id="1001" idx="0"/>
          </p:cNvCxnSpPr>
          <p:nvPr/>
        </p:nvCxnSpPr>
        <p:spPr>
          <a:xfrm flipH="1" rot="-5400000">
            <a:off x="5820135" y="223871"/>
            <a:ext cx="563400" cy="2811000"/>
          </a:xfrm>
          <a:prstGeom prst="curvedConnector3">
            <a:avLst>
              <a:gd fmla="val 637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p81"/>
          <p:cNvCxnSpPr>
            <a:stCxn id="996" idx="4"/>
          </p:cNvCxnSpPr>
          <p:nvPr/>
        </p:nvCxnSpPr>
        <p:spPr>
          <a:xfrm>
            <a:off x="3992375" y="1502450"/>
            <a:ext cx="2700" cy="106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" name="Google Shape;1009;p81"/>
          <p:cNvCxnSpPr>
            <a:endCxn id="996" idx="0"/>
          </p:cNvCxnSpPr>
          <p:nvPr/>
        </p:nvCxnSpPr>
        <p:spPr>
          <a:xfrm>
            <a:off x="1834175" y="16550"/>
            <a:ext cx="2158200" cy="4290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" name="Google Shape;1010;p81"/>
          <p:cNvCxnSpPr>
            <a:endCxn id="996" idx="0"/>
          </p:cNvCxnSpPr>
          <p:nvPr/>
        </p:nvCxnSpPr>
        <p:spPr>
          <a:xfrm flipH="1">
            <a:off x="3992375" y="-7150"/>
            <a:ext cx="1552800" cy="452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81"/>
          <p:cNvCxnSpPr>
            <a:endCxn id="996" idx="0"/>
          </p:cNvCxnSpPr>
          <p:nvPr/>
        </p:nvCxnSpPr>
        <p:spPr>
          <a:xfrm>
            <a:off x="3971375" y="-7150"/>
            <a:ext cx="21000" cy="4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81"/>
          <p:cNvCxnSpPr/>
          <p:nvPr/>
        </p:nvCxnSpPr>
        <p:spPr>
          <a:xfrm>
            <a:off x="4435650" y="4131525"/>
            <a:ext cx="17400" cy="11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81"/>
          <p:cNvCxnSpPr/>
          <p:nvPr/>
        </p:nvCxnSpPr>
        <p:spPr>
          <a:xfrm flipH="1">
            <a:off x="1552435" y="3563475"/>
            <a:ext cx="7800" cy="203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81"/>
          <p:cNvCxnSpPr/>
          <p:nvPr/>
        </p:nvCxnSpPr>
        <p:spPr>
          <a:xfrm>
            <a:off x="7489500" y="3737075"/>
            <a:ext cx="5100" cy="19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82"/>
          <p:cNvPicPr preferRelativeResize="0"/>
          <p:nvPr/>
        </p:nvPicPr>
        <p:blipFill rotWithShape="1">
          <a:blip r:embed="rId3">
            <a:alphaModFix/>
          </a:blip>
          <a:srcRect b="4335" l="0" r="0" t="20266"/>
          <a:stretch/>
        </p:blipFill>
        <p:spPr>
          <a:xfrm>
            <a:off x="117175" y="868750"/>
            <a:ext cx="2944051" cy="30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82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3248850" y="868750"/>
            <a:ext cx="2371725" cy="19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2"/>
          <p:cNvPicPr preferRelativeResize="0"/>
          <p:nvPr/>
        </p:nvPicPr>
        <p:blipFill rotWithShape="1">
          <a:blip r:embed="rId5">
            <a:alphaModFix/>
          </a:blip>
          <a:srcRect b="16680" l="0" r="0" t="12002"/>
          <a:stretch/>
        </p:blipFill>
        <p:spPr>
          <a:xfrm>
            <a:off x="5913875" y="868750"/>
            <a:ext cx="2585175" cy="19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2" name="Google Shape;1022;p82"/>
          <p:cNvCxnSpPr>
            <a:endCxn id="1019" idx="0"/>
          </p:cNvCxnSpPr>
          <p:nvPr/>
        </p:nvCxnSpPr>
        <p:spPr>
          <a:xfrm flipH="1">
            <a:off x="1589201" y="16450"/>
            <a:ext cx="102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82"/>
          <p:cNvCxnSpPr/>
          <p:nvPr/>
        </p:nvCxnSpPr>
        <p:spPr>
          <a:xfrm flipH="1">
            <a:off x="4278226" y="16550"/>
            <a:ext cx="102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82"/>
          <p:cNvCxnSpPr/>
          <p:nvPr/>
        </p:nvCxnSpPr>
        <p:spPr>
          <a:xfrm flipH="1">
            <a:off x="7248976" y="16550"/>
            <a:ext cx="10200" cy="8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82"/>
          <p:cNvCxnSpPr/>
          <p:nvPr/>
        </p:nvCxnSpPr>
        <p:spPr>
          <a:xfrm rot="5400000">
            <a:off x="4168812" y="2819850"/>
            <a:ext cx="2436600" cy="241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82"/>
          <p:cNvSpPr/>
          <p:nvPr/>
        </p:nvSpPr>
        <p:spPr>
          <a:xfrm>
            <a:off x="1189450" y="3973875"/>
            <a:ext cx="2701047" cy="1171715"/>
          </a:xfrm>
          <a:custGeom>
            <a:rect b="b" l="l" r="r" t="t"/>
            <a:pathLst>
              <a:path extrusionOk="0" h="48852" w="96294">
                <a:moveTo>
                  <a:pt x="0" y="0"/>
                </a:moveTo>
                <a:cubicBezTo>
                  <a:pt x="5089" y="3915"/>
                  <a:pt x="17380" y="18868"/>
                  <a:pt x="30532" y="23487"/>
                </a:cubicBezTo>
                <a:cubicBezTo>
                  <a:pt x="43684" y="28106"/>
                  <a:pt x="67954" y="23487"/>
                  <a:pt x="78914" y="27714"/>
                </a:cubicBezTo>
                <a:cubicBezTo>
                  <a:pt x="89874" y="31942"/>
                  <a:pt x="93397" y="45329"/>
                  <a:pt x="96294" y="4885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027" name="Google Shape;1027;p82"/>
          <p:cNvCxnSpPr/>
          <p:nvPr/>
        </p:nvCxnSpPr>
        <p:spPr>
          <a:xfrm flipH="1">
            <a:off x="4023750" y="2819700"/>
            <a:ext cx="20400" cy="232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8" name="Google Shape;1028;p82"/>
          <p:cNvGrpSpPr/>
          <p:nvPr/>
        </p:nvGrpSpPr>
        <p:grpSpPr>
          <a:xfrm>
            <a:off x="5576143" y="3106595"/>
            <a:ext cx="4098448" cy="2090016"/>
            <a:chOff x="6293102" y="2858700"/>
            <a:chExt cx="3187469" cy="2294452"/>
          </a:xfrm>
        </p:grpSpPr>
        <p:grpSp>
          <p:nvGrpSpPr>
            <p:cNvPr id="1029" name="Google Shape;1029;p82"/>
            <p:cNvGrpSpPr/>
            <p:nvPr/>
          </p:nvGrpSpPr>
          <p:grpSpPr>
            <a:xfrm>
              <a:off x="6293102" y="2858700"/>
              <a:ext cx="2850893" cy="2284822"/>
              <a:chOff x="6293102" y="2858700"/>
              <a:chExt cx="2850893" cy="2284822"/>
            </a:xfrm>
          </p:grpSpPr>
          <p:sp>
            <p:nvSpPr>
              <p:cNvPr id="1030" name="Google Shape;1030;p82"/>
              <p:cNvSpPr/>
              <p:nvPr/>
            </p:nvSpPr>
            <p:spPr>
              <a:xfrm>
                <a:off x="6293102" y="3083025"/>
                <a:ext cx="2850893" cy="2060497"/>
              </a:xfrm>
              <a:custGeom>
                <a:rect b="b" l="l" r="r" t="t"/>
                <a:pathLst>
                  <a:path extrusionOk="0" h="23656" w="24364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82"/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82"/>
            <p:cNvGrpSpPr/>
            <p:nvPr/>
          </p:nvGrpSpPr>
          <p:grpSpPr>
            <a:xfrm rot="-5803427">
              <a:off x="8032393" y="3715754"/>
              <a:ext cx="1454404" cy="1280473"/>
              <a:chOff x="5917100" y="2092158"/>
              <a:chExt cx="1102175" cy="970367"/>
            </a:xfrm>
          </p:grpSpPr>
          <p:sp>
            <p:nvSpPr>
              <p:cNvPr id="1033" name="Google Shape;1033;p82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82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82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82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82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82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83"/>
          <p:cNvGrpSpPr/>
          <p:nvPr/>
        </p:nvGrpSpPr>
        <p:grpSpPr>
          <a:xfrm rot="10276676">
            <a:off x="6660856" y="-351141"/>
            <a:ext cx="1454386" cy="1280458"/>
            <a:chOff x="5917100" y="2092158"/>
            <a:chExt cx="1102175" cy="970367"/>
          </a:xfrm>
        </p:grpSpPr>
        <p:sp>
          <p:nvSpPr>
            <p:cNvPr id="1044" name="Google Shape;1044;p83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3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3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3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3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3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3"/>
          <p:cNvSpPr/>
          <p:nvPr/>
        </p:nvSpPr>
        <p:spPr>
          <a:xfrm>
            <a:off x="-5" y="2"/>
            <a:ext cx="1818296" cy="2255930"/>
          </a:xfrm>
          <a:custGeom>
            <a:rect b="b" l="l" r="r" t="t"/>
            <a:pathLst>
              <a:path extrusionOk="0" h="25735" w="20742">
                <a:moveTo>
                  <a:pt x="0" y="1"/>
                </a:moveTo>
                <a:lnTo>
                  <a:pt x="0" y="25735"/>
                </a:lnTo>
                <a:cubicBezTo>
                  <a:pt x="1403" y="25595"/>
                  <a:pt x="2789" y="25253"/>
                  <a:pt x="4116" y="24760"/>
                </a:cubicBezTo>
                <a:cubicBezTo>
                  <a:pt x="6092" y="24026"/>
                  <a:pt x="7952" y="22940"/>
                  <a:pt x="9560" y="21576"/>
                </a:cubicBezTo>
                <a:cubicBezTo>
                  <a:pt x="11067" y="20295"/>
                  <a:pt x="12377" y="18762"/>
                  <a:pt x="13297" y="17007"/>
                </a:cubicBezTo>
                <a:cubicBezTo>
                  <a:pt x="13712" y="16222"/>
                  <a:pt x="14082" y="15337"/>
                  <a:pt x="14139" y="14463"/>
                </a:cubicBezTo>
                <a:cubicBezTo>
                  <a:pt x="14197" y="13653"/>
                  <a:pt x="13956" y="12888"/>
                  <a:pt x="13229" y="12434"/>
                </a:cubicBezTo>
                <a:cubicBezTo>
                  <a:pt x="12510" y="11984"/>
                  <a:pt x="11546" y="11952"/>
                  <a:pt x="10711" y="11815"/>
                </a:cubicBezTo>
                <a:cubicBezTo>
                  <a:pt x="9042" y="11549"/>
                  <a:pt x="7110" y="10186"/>
                  <a:pt x="10851" y="8937"/>
                </a:cubicBezTo>
                <a:cubicBezTo>
                  <a:pt x="11208" y="8818"/>
                  <a:pt x="11578" y="8736"/>
                  <a:pt x="11927" y="8588"/>
                </a:cubicBezTo>
                <a:cubicBezTo>
                  <a:pt x="12374" y="8401"/>
                  <a:pt x="12819" y="8214"/>
                  <a:pt x="13262" y="8019"/>
                </a:cubicBezTo>
                <a:cubicBezTo>
                  <a:pt x="14924" y="7297"/>
                  <a:pt x="16575" y="6440"/>
                  <a:pt x="17907" y="5228"/>
                </a:cubicBezTo>
                <a:cubicBezTo>
                  <a:pt x="18893" y="4325"/>
                  <a:pt x="19716" y="3224"/>
                  <a:pt x="20234" y="2005"/>
                </a:cubicBezTo>
                <a:cubicBezTo>
                  <a:pt x="20349" y="1727"/>
                  <a:pt x="20461" y="1407"/>
                  <a:pt x="20547" y="1101"/>
                </a:cubicBezTo>
                <a:cubicBezTo>
                  <a:pt x="20623" y="817"/>
                  <a:pt x="20695" y="469"/>
                  <a:pt x="20723" y="223"/>
                </a:cubicBezTo>
                <a:cubicBezTo>
                  <a:pt x="20731" y="148"/>
                  <a:pt x="20738" y="76"/>
                  <a:pt x="20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1" name="Google Shape;1051;p83"/>
          <p:cNvCxnSpPr/>
          <p:nvPr/>
        </p:nvCxnSpPr>
        <p:spPr>
          <a:xfrm flipH="1" rot="-5400000">
            <a:off x="3489200" y="-201150"/>
            <a:ext cx="810000" cy="400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83"/>
          <p:cNvCxnSpPr/>
          <p:nvPr/>
        </p:nvCxnSpPr>
        <p:spPr>
          <a:xfrm rot="5400000">
            <a:off x="3873400" y="-194900"/>
            <a:ext cx="820200" cy="37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3" name="Google Shape;1053;p83"/>
          <p:cNvSpPr/>
          <p:nvPr/>
        </p:nvSpPr>
        <p:spPr>
          <a:xfrm>
            <a:off x="2787525" y="1677150"/>
            <a:ext cx="2612700" cy="1320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54" name="Google Shape;1054;p83"/>
          <p:cNvSpPr txBox="1"/>
          <p:nvPr/>
        </p:nvSpPr>
        <p:spPr>
          <a:xfrm>
            <a:off x="2863825" y="1962750"/>
            <a:ext cx="245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Processes the data collected from the quiz, facial recognition, and voice analysis.</a:t>
            </a:r>
            <a:endParaRPr/>
          </a:p>
        </p:txBody>
      </p:sp>
      <p:sp>
        <p:nvSpPr>
          <p:cNvPr id="1055" name="Google Shape;1055;p83"/>
          <p:cNvSpPr txBox="1"/>
          <p:nvPr>
            <p:ph idx="4294967295" type="subTitle"/>
          </p:nvPr>
        </p:nvSpPr>
        <p:spPr>
          <a:xfrm>
            <a:off x="2655775" y="773575"/>
            <a:ext cx="2612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Processing &amp; Analysis Module</a:t>
            </a:r>
            <a:endParaRPr/>
          </a:p>
        </p:txBody>
      </p:sp>
      <p:sp>
        <p:nvSpPr>
          <p:cNvPr id="1056" name="Google Shape;1056;p83"/>
          <p:cNvSpPr txBox="1"/>
          <p:nvPr>
            <p:ph idx="4294967295" type="subTitle"/>
          </p:nvPr>
        </p:nvSpPr>
        <p:spPr>
          <a:xfrm>
            <a:off x="2985700" y="45262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4</a:t>
            </a:r>
            <a:endParaRPr b="1" sz="1800"/>
          </a:p>
        </p:txBody>
      </p:sp>
      <p:sp>
        <p:nvSpPr>
          <p:cNvPr id="1057" name="Google Shape;1057;p83"/>
          <p:cNvSpPr/>
          <p:nvPr/>
        </p:nvSpPr>
        <p:spPr>
          <a:xfrm>
            <a:off x="3026350" y="392850"/>
            <a:ext cx="20622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058" name="Google Shape;1058;p83"/>
          <p:cNvCxnSpPr/>
          <p:nvPr/>
        </p:nvCxnSpPr>
        <p:spPr>
          <a:xfrm>
            <a:off x="4083825" y="-292950"/>
            <a:ext cx="20100" cy="6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83"/>
          <p:cNvSpPr/>
          <p:nvPr/>
        </p:nvSpPr>
        <p:spPr>
          <a:xfrm>
            <a:off x="6200375" y="3471225"/>
            <a:ext cx="2612700" cy="1320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60" name="Google Shape;1060;p83"/>
          <p:cNvSpPr txBox="1"/>
          <p:nvPr/>
        </p:nvSpPr>
        <p:spPr>
          <a:xfrm>
            <a:off x="6276675" y="3680625"/>
            <a:ext cx="245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Determines whether the user is depressed or not based on the analyzed data.</a:t>
            </a:r>
            <a:endParaRPr/>
          </a:p>
        </p:txBody>
      </p:sp>
      <p:sp>
        <p:nvSpPr>
          <p:cNvPr id="1061" name="Google Shape;1061;p83"/>
          <p:cNvSpPr txBox="1"/>
          <p:nvPr>
            <p:ph idx="4294967295" type="subTitle"/>
          </p:nvPr>
        </p:nvSpPr>
        <p:spPr>
          <a:xfrm>
            <a:off x="6264425" y="2602825"/>
            <a:ext cx="2282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Depression Status Module</a:t>
            </a:r>
            <a:endParaRPr/>
          </a:p>
        </p:txBody>
      </p:sp>
      <p:sp>
        <p:nvSpPr>
          <p:cNvPr id="1062" name="Google Shape;1062;p83"/>
          <p:cNvSpPr txBox="1"/>
          <p:nvPr>
            <p:ph idx="4294967295" type="subTitle"/>
          </p:nvPr>
        </p:nvSpPr>
        <p:spPr>
          <a:xfrm>
            <a:off x="6416825" y="2281875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5</a:t>
            </a:r>
            <a:endParaRPr b="1" sz="1800"/>
          </a:p>
        </p:txBody>
      </p:sp>
      <p:sp>
        <p:nvSpPr>
          <p:cNvPr id="1063" name="Google Shape;1063;p83"/>
          <p:cNvSpPr/>
          <p:nvPr/>
        </p:nvSpPr>
        <p:spPr>
          <a:xfrm>
            <a:off x="6457475" y="2222100"/>
            <a:ext cx="20622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064" name="Google Shape;1064;p83"/>
          <p:cNvCxnSpPr>
            <a:stCxn id="1057" idx="4"/>
            <a:endCxn id="1053" idx="0"/>
          </p:cNvCxnSpPr>
          <p:nvPr/>
        </p:nvCxnSpPr>
        <p:spPr>
          <a:xfrm>
            <a:off x="4057450" y="1449750"/>
            <a:ext cx="36300" cy="22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83"/>
          <p:cNvCxnSpPr>
            <a:stCxn id="1054" idx="2"/>
            <a:endCxn id="1063" idx="1"/>
          </p:cNvCxnSpPr>
          <p:nvPr/>
        </p:nvCxnSpPr>
        <p:spPr>
          <a:xfrm rot="-5400000">
            <a:off x="5109775" y="1359750"/>
            <a:ext cx="632700" cy="2666700"/>
          </a:xfrm>
          <a:prstGeom prst="curvedConnector5">
            <a:avLst>
              <a:gd fmla="val -37636" name="adj1"/>
              <a:gd fmla="val 67380" name="adj2"/>
              <a:gd fmla="val 162079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6" name="Google Shape;1066;p83"/>
          <p:cNvCxnSpPr>
            <a:stCxn id="1063" idx="4"/>
            <a:endCxn id="1059" idx="0"/>
          </p:cNvCxnSpPr>
          <p:nvPr/>
        </p:nvCxnSpPr>
        <p:spPr>
          <a:xfrm>
            <a:off x="7488575" y="3279000"/>
            <a:ext cx="18300" cy="1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7" name="Google Shape;1067;p83"/>
          <p:cNvPicPr preferRelativeResize="0"/>
          <p:nvPr/>
        </p:nvPicPr>
        <p:blipFill rotWithShape="1">
          <a:blip r:embed="rId3">
            <a:alphaModFix/>
          </a:blip>
          <a:srcRect b="45599" l="0" r="0" t="12965"/>
          <a:stretch/>
        </p:blipFill>
        <p:spPr>
          <a:xfrm>
            <a:off x="274425" y="3322225"/>
            <a:ext cx="3553525" cy="1618299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18120000" dist="19050">
              <a:srgbClr val="000000">
                <a:alpha val="37000"/>
              </a:srgbClr>
            </a:outerShdw>
          </a:effectLst>
        </p:spPr>
      </p:pic>
      <p:cxnSp>
        <p:nvCxnSpPr>
          <p:cNvPr id="1068" name="Google Shape;1068;p83"/>
          <p:cNvCxnSpPr>
            <a:stCxn id="1059" idx="4"/>
          </p:cNvCxnSpPr>
          <p:nvPr/>
        </p:nvCxnSpPr>
        <p:spPr>
          <a:xfrm>
            <a:off x="7506725" y="4791525"/>
            <a:ext cx="18000" cy="3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84"/>
          <p:cNvGrpSpPr/>
          <p:nvPr/>
        </p:nvGrpSpPr>
        <p:grpSpPr>
          <a:xfrm rot="1251140">
            <a:off x="35316" y="4115493"/>
            <a:ext cx="1454351" cy="1280427"/>
            <a:chOff x="5917100" y="2092158"/>
            <a:chExt cx="1102175" cy="970367"/>
          </a:xfrm>
        </p:grpSpPr>
        <p:sp>
          <p:nvSpPr>
            <p:cNvPr id="1074" name="Google Shape;1074;p84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4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4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84"/>
          <p:cNvSpPr/>
          <p:nvPr/>
        </p:nvSpPr>
        <p:spPr>
          <a:xfrm>
            <a:off x="-5" y="2"/>
            <a:ext cx="1818296" cy="2255930"/>
          </a:xfrm>
          <a:custGeom>
            <a:rect b="b" l="l" r="r" t="t"/>
            <a:pathLst>
              <a:path extrusionOk="0" h="25735" w="20742">
                <a:moveTo>
                  <a:pt x="0" y="1"/>
                </a:moveTo>
                <a:lnTo>
                  <a:pt x="0" y="25735"/>
                </a:lnTo>
                <a:cubicBezTo>
                  <a:pt x="1403" y="25595"/>
                  <a:pt x="2789" y="25253"/>
                  <a:pt x="4116" y="24760"/>
                </a:cubicBezTo>
                <a:cubicBezTo>
                  <a:pt x="6092" y="24026"/>
                  <a:pt x="7952" y="22940"/>
                  <a:pt x="9560" y="21576"/>
                </a:cubicBezTo>
                <a:cubicBezTo>
                  <a:pt x="11067" y="20295"/>
                  <a:pt x="12377" y="18762"/>
                  <a:pt x="13297" y="17007"/>
                </a:cubicBezTo>
                <a:cubicBezTo>
                  <a:pt x="13712" y="16222"/>
                  <a:pt x="14082" y="15337"/>
                  <a:pt x="14139" y="14463"/>
                </a:cubicBezTo>
                <a:cubicBezTo>
                  <a:pt x="14197" y="13653"/>
                  <a:pt x="13956" y="12888"/>
                  <a:pt x="13229" y="12434"/>
                </a:cubicBezTo>
                <a:cubicBezTo>
                  <a:pt x="12510" y="11984"/>
                  <a:pt x="11546" y="11952"/>
                  <a:pt x="10711" y="11815"/>
                </a:cubicBezTo>
                <a:cubicBezTo>
                  <a:pt x="9042" y="11549"/>
                  <a:pt x="7110" y="10186"/>
                  <a:pt x="10851" y="8937"/>
                </a:cubicBezTo>
                <a:cubicBezTo>
                  <a:pt x="11208" y="8818"/>
                  <a:pt x="11578" y="8736"/>
                  <a:pt x="11927" y="8588"/>
                </a:cubicBezTo>
                <a:cubicBezTo>
                  <a:pt x="12374" y="8401"/>
                  <a:pt x="12819" y="8214"/>
                  <a:pt x="13262" y="8019"/>
                </a:cubicBezTo>
                <a:cubicBezTo>
                  <a:pt x="14924" y="7297"/>
                  <a:pt x="16575" y="6440"/>
                  <a:pt x="17907" y="5228"/>
                </a:cubicBezTo>
                <a:cubicBezTo>
                  <a:pt x="18893" y="4325"/>
                  <a:pt x="19716" y="3224"/>
                  <a:pt x="20234" y="2005"/>
                </a:cubicBezTo>
                <a:cubicBezTo>
                  <a:pt x="20349" y="1727"/>
                  <a:pt x="20461" y="1407"/>
                  <a:pt x="20547" y="1101"/>
                </a:cubicBezTo>
                <a:cubicBezTo>
                  <a:pt x="20623" y="817"/>
                  <a:pt x="20695" y="469"/>
                  <a:pt x="20723" y="223"/>
                </a:cubicBezTo>
                <a:cubicBezTo>
                  <a:pt x="20731" y="148"/>
                  <a:pt x="20738" y="76"/>
                  <a:pt x="20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84"/>
          <p:cNvSpPr/>
          <p:nvPr/>
        </p:nvSpPr>
        <p:spPr>
          <a:xfrm>
            <a:off x="5940050" y="1533475"/>
            <a:ext cx="2612700" cy="1181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82" name="Google Shape;1082;p84"/>
          <p:cNvSpPr txBox="1"/>
          <p:nvPr/>
        </p:nvSpPr>
        <p:spPr>
          <a:xfrm>
            <a:off x="6016350" y="1666675"/>
            <a:ext cx="2457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Based on the depression status, users receive relevant feedback</a:t>
            </a:r>
            <a:endParaRPr/>
          </a:p>
        </p:txBody>
      </p:sp>
      <p:sp>
        <p:nvSpPr>
          <p:cNvPr id="1083" name="Google Shape;1083;p84"/>
          <p:cNvSpPr txBox="1"/>
          <p:nvPr>
            <p:ph idx="4294967295" type="subTitle"/>
          </p:nvPr>
        </p:nvSpPr>
        <p:spPr>
          <a:xfrm>
            <a:off x="5866325" y="613100"/>
            <a:ext cx="2612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 Module</a:t>
            </a:r>
            <a:endParaRPr/>
          </a:p>
        </p:txBody>
      </p:sp>
      <p:sp>
        <p:nvSpPr>
          <p:cNvPr id="1084" name="Google Shape;1084;p84"/>
          <p:cNvSpPr txBox="1"/>
          <p:nvPr>
            <p:ph idx="4294967295" type="subTitle"/>
          </p:nvPr>
        </p:nvSpPr>
        <p:spPr>
          <a:xfrm>
            <a:off x="6196250" y="292150"/>
            <a:ext cx="2062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lang="en-US" sz="1800"/>
              <a:t>Module 6</a:t>
            </a:r>
            <a:endParaRPr b="1" sz="1800"/>
          </a:p>
        </p:txBody>
      </p:sp>
      <p:sp>
        <p:nvSpPr>
          <p:cNvPr id="1085" name="Google Shape;1085;p84"/>
          <p:cNvSpPr/>
          <p:nvPr/>
        </p:nvSpPr>
        <p:spPr>
          <a:xfrm>
            <a:off x="6215300" y="155625"/>
            <a:ext cx="2062200" cy="1056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086" name="Google Shape;1086;p84"/>
          <p:cNvCxnSpPr>
            <a:stCxn id="1085" idx="4"/>
            <a:endCxn id="1081" idx="0"/>
          </p:cNvCxnSpPr>
          <p:nvPr/>
        </p:nvCxnSpPr>
        <p:spPr>
          <a:xfrm>
            <a:off x="7246400" y="1212525"/>
            <a:ext cx="0" cy="3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84"/>
          <p:cNvCxnSpPr>
            <a:endCxn id="1085" idx="0"/>
          </p:cNvCxnSpPr>
          <p:nvPr/>
        </p:nvCxnSpPr>
        <p:spPr>
          <a:xfrm>
            <a:off x="7245200" y="-83775"/>
            <a:ext cx="1200" cy="23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8" name="Google Shape;108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00" y="1541624"/>
            <a:ext cx="4317649" cy="2356949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rgbClr val="595959">
                <a:alpha val="50000"/>
              </a:srgbClr>
            </a:outerShdw>
          </a:effectLst>
        </p:spPr>
      </p:pic>
      <p:pic>
        <p:nvPicPr>
          <p:cNvPr id="1089" name="Google Shape;108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850" y="2770050"/>
            <a:ext cx="1948100" cy="2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/>
          <p:nvPr>
            <p:ph type="title"/>
          </p:nvPr>
        </p:nvSpPr>
        <p:spPr>
          <a:xfrm>
            <a:off x="3622222" y="586480"/>
            <a:ext cx="4609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500"/>
              <a:t>Introduction</a:t>
            </a:r>
            <a:endParaRPr sz="4500"/>
          </a:p>
        </p:txBody>
      </p:sp>
      <p:sp>
        <p:nvSpPr>
          <p:cNvPr id="560" name="Google Shape;560;p58"/>
          <p:cNvSpPr txBox="1"/>
          <p:nvPr>
            <p:ph idx="1" type="subTitle"/>
          </p:nvPr>
        </p:nvSpPr>
        <p:spPr>
          <a:xfrm>
            <a:off x="7160342" y="1216124"/>
            <a:ext cx="107138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PsyKick</a:t>
            </a:r>
            <a:endParaRPr/>
          </a:p>
        </p:txBody>
      </p:sp>
      <p:sp>
        <p:nvSpPr>
          <p:cNvPr id="561" name="Google Shape;561;p58"/>
          <p:cNvSpPr/>
          <p:nvPr/>
        </p:nvSpPr>
        <p:spPr>
          <a:xfrm>
            <a:off x="0" y="7"/>
            <a:ext cx="3554222" cy="1170202"/>
          </a:xfrm>
          <a:custGeom>
            <a:rect b="b" l="l" r="r" t="t"/>
            <a:pathLst>
              <a:path extrusionOk="0" h="2926" w="8887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58"/>
          <p:cNvGrpSpPr/>
          <p:nvPr/>
        </p:nvGrpSpPr>
        <p:grpSpPr>
          <a:xfrm>
            <a:off x="-744650" y="2761818"/>
            <a:ext cx="3494036" cy="2755174"/>
            <a:chOff x="-744650" y="2761818"/>
            <a:chExt cx="3494036" cy="2755174"/>
          </a:xfrm>
        </p:grpSpPr>
        <p:sp>
          <p:nvSpPr>
            <p:cNvPr id="563" name="Google Shape;563;p58"/>
            <p:cNvSpPr/>
            <p:nvPr/>
          </p:nvSpPr>
          <p:spPr>
            <a:xfrm>
              <a:off x="-744650" y="3216075"/>
              <a:ext cx="3494036" cy="2300917"/>
            </a:xfrm>
            <a:custGeom>
              <a:rect b="b" l="l" r="r" t="t"/>
              <a:pathLst>
                <a:path extrusionOk="0" h="7367" w="11187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58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565" name="Google Shape;565;p58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8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8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8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8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8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1" name="Google Shape;571;p58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572" name="Google Shape;572;p58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573" name="Google Shape;573;p58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574" name="Google Shape;574;p58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rect b="b" l="l" r="r" t="t"/>
                  <a:pathLst>
                    <a:path extrusionOk="0" fill="none" h="3761" w="19267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58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rect b="b" l="l" r="r" t="t"/>
                  <a:pathLst>
                    <a:path extrusionOk="0" fill="none" h="1558" w="3711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58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rect b="b" l="l" r="r" t="t"/>
                  <a:pathLst>
                    <a:path extrusionOk="0" fill="none" h="192" w="2153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58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rect b="b" l="l" r="r" t="t"/>
                  <a:pathLst>
                    <a:path extrusionOk="0" fill="none" h="6067" w="2511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58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rect b="b" l="l" r="r" t="t"/>
                  <a:pathLst>
                    <a:path extrusionOk="0" fill="none" h="1526" w="2206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58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rect b="b" l="l" r="r" t="t"/>
                  <a:pathLst>
                    <a:path extrusionOk="0" fill="none" h="4782" w="4735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58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rect b="b" l="l" r="r" t="t"/>
                  <a:pathLst>
                    <a:path extrusionOk="0" fill="none" h="764" w="1275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58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rect b="b" l="l" r="r" t="t"/>
                  <a:pathLst>
                    <a:path extrusionOk="0" fill="none" h="1551" w="3613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58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rect b="b" l="l" r="r" t="t"/>
                  <a:pathLst>
                    <a:path extrusionOk="0" fill="none" h="1310" w="3593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3" name="Google Shape;583;p58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584" name="Google Shape;584;p58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rect b="b" l="l" r="r" t="t"/>
                  <a:pathLst>
                    <a:path extrusionOk="0" fill="none" h="9628" w="14507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58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rect b="b" l="l" r="r" t="t"/>
                  <a:pathLst>
                    <a:path extrusionOk="0" h="4084" w="4081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6" name="Google Shape;586;p58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587" name="Google Shape;587;p58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rect b="b" l="l" r="r" t="t"/>
                  <a:pathLst>
                    <a:path extrusionOk="0" fill="none" h="3761" w="19267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58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rect b="b" l="l" r="r" t="t"/>
                  <a:pathLst>
                    <a:path extrusionOk="0" fill="none" h="1558" w="3711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58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rect b="b" l="l" r="r" t="t"/>
                  <a:pathLst>
                    <a:path extrusionOk="0" fill="none" h="192" w="2153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58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rect b="b" l="l" r="r" t="t"/>
                  <a:pathLst>
                    <a:path extrusionOk="0" fill="none" h="6067" w="2511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58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rect b="b" l="l" r="r" t="t"/>
                  <a:pathLst>
                    <a:path extrusionOk="0" fill="none" h="1526" w="2206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58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rect b="b" l="l" r="r" t="t"/>
                  <a:pathLst>
                    <a:path extrusionOk="0" fill="none" h="4782" w="4735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58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rect b="b" l="l" r="r" t="t"/>
                  <a:pathLst>
                    <a:path extrusionOk="0" fill="none" h="764" w="1275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58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rect b="b" l="l" r="r" t="t"/>
                  <a:pathLst>
                    <a:path extrusionOk="0" fill="none" h="1551" w="3613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58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rect b="b" l="l" r="r" t="t"/>
                  <a:pathLst>
                    <a:path extrusionOk="0" fill="none" h="1310" w="3593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96" name="Google Shape;596;p58"/>
            <p:cNvSpPr/>
            <p:nvPr/>
          </p:nvSpPr>
          <p:spPr>
            <a:xfrm>
              <a:off x="1422351" y="2691865"/>
              <a:ext cx="256494" cy="255807"/>
            </a:xfrm>
            <a:custGeom>
              <a:rect b="b" l="l" r="r" t="t"/>
              <a:pathLst>
                <a:path extrusionOk="0" h="1131" w="1134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3232208" y="2084362"/>
              <a:ext cx="116711" cy="116708"/>
            </a:xfrm>
            <a:custGeom>
              <a:rect b="b" l="l" r="r" t="t"/>
              <a:pathLst>
                <a:path extrusionOk="0" h="516" w="516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58"/>
          <p:cNvSpPr/>
          <p:nvPr/>
        </p:nvSpPr>
        <p:spPr>
          <a:xfrm>
            <a:off x="7725675" y="3921629"/>
            <a:ext cx="3922582" cy="3368683"/>
          </a:xfrm>
          <a:custGeom>
            <a:rect b="b" l="l" r="r" t="t"/>
            <a:pathLst>
              <a:path extrusionOk="0" fill="none" h="23804" w="27718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8"/>
          <p:cNvSpPr txBox="1"/>
          <p:nvPr/>
        </p:nvSpPr>
        <p:spPr>
          <a:xfrm>
            <a:off x="3765655" y="2236220"/>
            <a:ext cx="51644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Depression is a widespread mental health issue affecting millions worldwide, but detecting it early and accurately remains a challenge.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Psykick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modern solution that aims to enhance depression detection by combining psychological quizzes with advanced facial expressions and voice tone analysis.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85"/>
          <p:cNvGrpSpPr/>
          <p:nvPr/>
        </p:nvGrpSpPr>
        <p:grpSpPr>
          <a:xfrm>
            <a:off x="0" y="-6904"/>
            <a:ext cx="4152876" cy="2983953"/>
            <a:chOff x="6" y="-3"/>
            <a:chExt cx="4152876" cy="2983953"/>
          </a:xfrm>
        </p:grpSpPr>
        <p:sp>
          <p:nvSpPr>
            <p:cNvPr id="1095" name="Google Shape;1095;p85"/>
            <p:cNvSpPr/>
            <p:nvPr/>
          </p:nvSpPr>
          <p:spPr>
            <a:xfrm>
              <a:off x="6" y="-3"/>
              <a:ext cx="4152876" cy="2795347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5"/>
            <p:cNvSpPr/>
            <p:nvPr/>
          </p:nvSpPr>
          <p:spPr>
            <a:xfrm>
              <a:off x="186275" y="25882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Google Shape;1097;p85"/>
          <p:cNvSpPr txBox="1"/>
          <p:nvPr>
            <p:ph type="title"/>
          </p:nvPr>
        </p:nvSpPr>
        <p:spPr>
          <a:xfrm>
            <a:off x="550643" y="727085"/>
            <a:ext cx="5656385" cy="55330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Conclusion :</a:t>
            </a:r>
            <a:endParaRPr/>
          </a:p>
        </p:txBody>
      </p:sp>
      <p:grpSp>
        <p:nvGrpSpPr>
          <p:cNvPr id="1098" name="Google Shape;1098;p85"/>
          <p:cNvGrpSpPr/>
          <p:nvPr/>
        </p:nvGrpSpPr>
        <p:grpSpPr>
          <a:xfrm>
            <a:off x="506300" y="121829"/>
            <a:ext cx="3121237" cy="3040731"/>
            <a:chOff x="4203808" y="2000402"/>
            <a:chExt cx="3121237" cy="3040731"/>
          </a:xfrm>
        </p:grpSpPr>
        <p:sp>
          <p:nvSpPr>
            <p:cNvPr id="1099" name="Google Shape;1099;p85"/>
            <p:cNvSpPr/>
            <p:nvPr/>
          </p:nvSpPr>
          <p:spPr>
            <a:xfrm>
              <a:off x="7068551" y="2000402"/>
              <a:ext cx="256494" cy="255807"/>
            </a:xfrm>
            <a:custGeom>
              <a:rect b="b" l="l" r="r" t="t"/>
              <a:pathLst>
                <a:path extrusionOk="0" h="1131" w="1134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5"/>
            <p:cNvSpPr/>
            <p:nvPr/>
          </p:nvSpPr>
          <p:spPr>
            <a:xfrm>
              <a:off x="4203808" y="4924425"/>
              <a:ext cx="116711" cy="116708"/>
            </a:xfrm>
            <a:custGeom>
              <a:rect b="b" l="l" r="r" t="t"/>
              <a:pathLst>
                <a:path extrusionOk="0" h="516" w="516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85"/>
          <p:cNvGrpSpPr/>
          <p:nvPr/>
        </p:nvGrpSpPr>
        <p:grpSpPr>
          <a:xfrm flipH="1" rot="5803427">
            <a:off x="1733146" y="4151401"/>
            <a:ext cx="1454404" cy="1280474"/>
            <a:chOff x="5917100" y="2092158"/>
            <a:chExt cx="1102175" cy="970367"/>
          </a:xfrm>
        </p:grpSpPr>
        <p:sp>
          <p:nvSpPr>
            <p:cNvPr id="1102" name="Google Shape;1102;p85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5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5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5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5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5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" name="Google Shape;1108;p85"/>
          <p:cNvSpPr txBox="1"/>
          <p:nvPr/>
        </p:nvSpPr>
        <p:spPr>
          <a:xfrm>
            <a:off x="1913185" y="1481927"/>
            <a:ext cx="653353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Psykick provides an easy and efficient mechanism for quick mental health detection, ensuring timely intervention and support.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using advanced voice and facial analysis, combined with the well-established BDI questionnaire, it delivers a thorough and reliable assessment of an individual's mental well-being.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approach enhances the accuracy and depth of the mental health evaluation process.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86"/>
          <p:cNvGrpSpPr/>
          <p:nvPr/>
        </p:nvGrpSpPr>
        <p:grpSpPr>
          <a:xfrm>
            <a:off x="6548283" y="18389"/>
            <a:ext cx="2791095" cy="4442998"/>
            <a:chOff x="5686852" y="-1077119"/>
            <a:chExt cx="3630404" cy="5516509"/>
          </a:xfrm>
        </p:grpSpPr>
        <p:sp>
          <p:nvSpPr>
            <p:cNvPr id="1114" name="Google Shape;1114;p86"/>
            <p:cNvSpPr/>
            <p:nvPr/>
          </p:nvSpPr>
          <p:spPr>
            <a:xfrm flipH="1">
              <a:off x="6108723" y="-1077119"/>
              <a:ext cx="2963993" cy="4496715"/>
            </a:xfrm>
            <a:custGeom>
              <a:rect b="b" l="l" r="r" t="t"/>
              <a:pathLst>
                <a:path extrusionOk="0" h="19015" w="9013">
                  <a:moveTo>
                    <a:pt x="0" y="1"/>
                  </a:moveTo>
                  <a:lnTo>
                    <a:pt x="0" y="19015"/>
                  </a:lnTo>
                  <a:cubicBezTo>
                    <a:pt x="1022" y="18385"/>
                    <a:pt x="2061" y="17788"/>
                    <a:pt x="3054" y="17119"/>
                  </a:cubicBezTo>
                  <a:cubicBezTo>
                    <a:pt x="3879" y="16561"/>
                    <a:pt x="4666" y="15953"/>
                    <a:pt x="5368" y="15244"/>
                  </a:cubicBezTo>
                  <a:cubicBezTo>
                    <a:pt x="6044" y="14557"/>
                    <a:pt x="6631" y="13780"/>
                    <a:pt x="7142" y="12963"/>
                  </a:cubicBezTo>
                  <a:cubicBezTo>
                    <a:pt x="8160" y="11348"/>
                    <a:pt x="9012" y="9362"/>
                    <a:pt x="8523" y="7423"/>
                  </a:cubicBezTo>
                  <a:cubicBezTo>
                    <a:pt x="8059" y="5588"/>
                    <a:pt x="6530" y="4239"/>
                    <a:pt x="5019" y="3224"/>
                  </a:cubicBezTo>
                  <a:cubicBezTo>
                    <a:pt x="4040" y="2566"/>
                    <a:pt x="3044" y="1932"/>
                    <a:pt x="2054" y="1289"/>
                  </a:cubicBezTo>
                  <a:cubicBezTo>
                    <a:pt x="1378" y="850"/>
                    <a:pt x="694" y="4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5" name="Google Shape;1115;p86"/>
            <p:cNvGrpSpPr/>
            <p:nvPr/>
          </p:nvGrpSpPr>
          <p:grpSpPr>
            <a:xfrm>
              <a:off x="5686852" y="1167376"/>
              <a:ext cx="3630404" cy="3272014"/>
              <a:chOff x="5686852" y="1167376"/>
              <a:chExt cx="3630404" cy="3272014"/>
            </a:xfrm>
          </p:grpSpPr>
          <p:grpSp>
            <p:nvGrpSpPr>
              <p:cNvPr id="1116" name="Google Shape;1116;p86"/>
              <p:cNvGrpSpPr/>
              <p:nvPr/>
            </p:nvGrpSpPr>
            <p:grpSpPr>
              <a:xfrm flipH="1" rot="10800000">
                <a:off x="568685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1117" name="Google Shape;1117;p86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rect b="b" l="l" r="r" t="t"/>
                  <a:pathLst>
                    <a:path extrusionOk="0" fill="none" h="3761" w="19267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86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rect b="b" l="l" r="r" t="t"/>
                  <a:pathLst>
                    <a:path extrusionOk="0" fill="none" h="1558" w="3711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86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rect b="b" l="l" r="r" t="t"/>
                  <a:pathLst>
                    <a:path extrusionOk="0" fill="none" h="192" w="2153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86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rect b="b" l="l" r="r" t="t"/>
                  <a:pathLst>
                    <a:path extrusionOk="0" fill="none" h="6067" w="2511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86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rect b="b" l="l" r="r" t="t"/>
                  <a:pathLst>
                    <a:path extrusionOk="0" fill="none" h="1526" w="2206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Google Shape;1122;p86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rect b="b" l="l" r="r" t="t"/>
                  <a:pathLst>
                    <a:path extrusionOk="0" fill="none" h="4782" w="4735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86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rect b="b" l="l" r="r" t="t"/>
                  <a:pathLst>
                    <a:path extrusionOk="0" fill="none" h="764" w="1275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86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rect b="b" l="l" r="r" t="t"/>
                  <a:pathLst>
                    <a:path extrusionOk="0" fill="none" h="1551" w="3613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86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rect b="b" l="l" r="r" t="t"/>
                  <a:pathLst>
                    <a:path extrusionOk="0" fill="none" h="1310" w="3593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6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6" name="Google Shape;1126;p86"/>
              <p:cNvGrpSpPr/>
              <p:nvPr/>
            </p:nvGrpSpPr>
            <p:grpSpPr>
              <a:xfrm>
                <a:off x="5722233" y="1167376"/>
                <a:ext cx="2125950" cy="2037100"/>
                <a:chOff x="5722233" y="1167376"/>
                <a:chExt cx="2125950" cy="2037100"/>
              </a:xfrm>
            </p:grpSpPr>
            <p:grpSp>
              <p:nvGrpSpPr>
                <p:cNvPr id="1127" name="Google Shape;1127;p86"/>
                <p:cNvGrpSpPr/>
                <p:nvPr/>
              </p:nvGrpSpPr>
              <p:grpSpPr>
                <a:xfrm flipH="1">
                  <a:off x="5916028" y="1167376"/>
                  <a:ext cx="1675678" cy="2037100"/>
                  <a:chOff x="3047475" y="1097525"/>
                  <a:chExt cx="458650" cy="557575"/>
                </a:xfrm>
              </p:grpSpPr>
              <p:sp>
                <p:nvSpPr>
                  <p:cNvPr id="1128" name="Google Shape;1128;p86"/>
                  <p:cNvSpPr/>
                  <p:nvPr/>
                </p:nvSpPr>
                <p:spPr>
                  <a:xfrm>
                    <a:off x="3047475" y="1097525"/>
                    <a:ext cx="458650" cy="557575"/>
                  </a:xfrm>
                  <a:custGeom>
                    <a:rect b="b" l="l" r="r" t="t"/>
                    <a:pathLst>
                      <a:path extrusionOk="0" fill="none" h="22303" w="18346">
                        <a:moveTo>
                          <a:pt x="2591" y="22266"/>
                        </a:moveTo>
                        <a:cubicBezTo>
                          <a:pt x="2642" y="22065"/>
                          <a:pt x="2689" y="21867"/>
                          <a:pt x="2735" y="21669"/>
                        </a:cubicBezTo>
                        <a:cubicBezTo>
                          <a:pt x="3066" y="20305"/>
                          <a:pt x="3436" y="18949"/>
                          <a:pt x="3717" y="17578"/>
                        </a:cubicBezTo>
                        <a:cubicBezTo>
                          <a:pt x="3919" y="16586"/>
                          <a:pt x="3613" y="15672"/>
                          <a:pt x="3001" y="14862"/>
                        </a:cubicBezTo>
                        <a:cubicBezTo>
                          <a:pt x="1882" y="13384"/>
                          <a:pt x="829" y="11988"/>
                          <a:pt x="400" y="10138"/>
                        </a:cubicBezTo>
                        <a:cubicBezTo>
                          <a:pt x="1" y="8404"/>
                          <a:pt x="160" y="6533"/>
                          <a:pt x="900" y="4911"/>
                        </a:cubicBezTo>
                        <a:cubicBezTo>
                          <a:pt x="2163" y="2148"/>
                          <a:pt x="4908" y="424"/>
                          <a:pt x="7883" y="137"/>
                        </a:cubicBezTo>
                        <a:cubicBezTo>
                          <a:pt x="9286" y="0"/>
                          <a:pt x="10657" y="61"/>
                          <a:pt x="12006" y="511"/>
                        </a:cubicBezTo>
                        <a:cubicBezTo>
                          <a:pt x="13737" y="1087"/>
                          <a:pt x="15270" y="2591"/>
                          <a:pt x="16004" y="4245"/>
                        </a:cubicBezTo>
                        <a:cubicBezTo>
                          <a:pt x="16334" y="4997"/>
                          <a:pt x="16525" y="5814"/>
                          <a:pt x="16565" y="6638"/>
                        </a:cubicBezTo>
                        <a:cubicBezTo>
                          <a:pt x="16582" y="7026"/>
                          <a:pt x="16608" y="7487"/>
                          <a:pt x="16500" y="7868"/>
                        </a:cubicBezTo>
                        <a:cubicBezTo>
                          <a:pt x="16388" y="8264"/>
                          <a:pt x="16258" y="8566"/>
                          <a:pt x="16439" y="8980"/>
                        </a:cubicBezTo>
                        <a:cubicBezTo>
                          <a:pt x="16467" y="9048"/>
                          <a:pt x="16504" y="9113"/>
                          <a:pt x="16543" y="9175"/>
                        </a:cubicBezTo>
                        <a:cubicBezTo>
                          <a:pt x="16899" y="9761"/>
                          <a:pt x="17284" y="10332"/>
                          <a:pt x="17655" y="10915"/>
                        </a:cubicBezTo>
                        <a:cubicBezTo>
                          <a:pt x="17813" y="11160"/>
                          <a:pt x="17982" y="11398"/>
                          <a:pt x="18115" y="11653"/>
                        </a:cubicBezTo>
                        <a:cubicBezTo>
                          <a:pt x="18345" y="12092"/>
                          <a:pt x="18266" y="12300"/>
                          <a:pt x="17820" y="12538"/>
                        </a:cubicBezTo>
                        <a:cubicBezTo>
                          <a:pt x="17515" y="12703"/>
                          <a:pt x="17075" y="12804"/>
                          <a:pt x="16946" y="13060"/>
                        </a:cubicBezTo>
                        <a:cubicBezTo>
                          <a:pt x="16867" y="13218"/>
                          <a:pt x="16989" y="13434"/>
                          <a:pt x="17047" y="13578"/>
                        </a:cubicBezTo>
                        <a:cubicBezTo>
                          <a:pt x="17133" y="13783"/>
                          <a:pt x="17219" y="13999"/>
                          <a:pt x="17201" y="14226"/>
                        </a:cubicBezTo>
                        <a:cubicBezTo>
                          <a:pt x="17191" y="14326"/>
                          <a:pt x="17155" y="14430"/>
                          <a:pt x="17072" y="14499"/>
                        </a:cubicBezTo>
                        <a:cubicBezTo>
                          <a:pt x="17047" y="14520"/>
                          <a:pt x="17014" y="14538"/>
                          <a:pt x="16989" y="14563"/>
                        </a:cubicBezTo>
                        <a:cubicBezTo>
                          <a:pt x="16960" y="14588"/>
                          <a:pt x="16939" y="14621"/>
                          <a:pt x="16942" y="14657"/>
                        </a:cubicBezTo>
                        <a:cubicBezTo>
                          <a:pt x="16949" y="14812"/>
                          <a:pt x="17118" y="14837"/>
                          <a:pt x="17075" y="15020"/>
                        </a:cubicBezTo>
                        <a:cubicBezTo>
                          <a:pt x="17036" y="15186"/>
                          <a:pt x="16910" y="15322"/>
                          <a:pt x="16788" y="15430"/>
                        </a:cubicBezTo>
                        <a:cubicBezTo>
                          <a:pt x="16353" y="15812"/>
                          <a:pt x="16651" y="16617"/>
                          <a:pt x="16608" y="17089"/>
                        </a:cubicBezTo>
                        <a:cubicBezTo>
                          <a:pt x="16579" y="17424"/>
                          <a:pt x="16446" y="17762"/>
                          <a:pt x="16180" y="17967"/>
                        </a:cubicBezTo>
                        <a:cubicBezTo>
                          <a:pt x="15637" y="18388"/>
                          <a:pt x="14777" y="18168"/>
                          <a:pt x="14161" y="18072"/>
                        </a:cubicBezTo>
                        <a:cubicBezTo>
                          <a:pt x="13186" y="17920"/>
                          <a:pt x="11920" y="18010"/>
                          <a:pt x="11805" y="19248"/>
                        </a:cubicBezTo>
                        <a:cubicBezTo>
                          <a:pt x="11712" y="20277"/>
                          <a:pt x="11838" y="21320"/>
                          <a:pt x="12165" y="22302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9" name="Google Shape;1129;p86"/>
                  <p:cNvSpPr/>
                  <p:nvPr/>
                </p:nvSpPr>
                <p:spPr>
                  <a:xfrm>
                    <a:off x="3177000" y="1130150"/>
                    <a:ext cx="167225" cy="173900"/>
                  </a:xfrm>
                  <a:custGeom>
                    <a:rect b="b" l="l" r="r" t="t"/>
                    <a:pathLst>
                      <a:path extrusionOk="0" fill="none" h="6956" w="6689">
                        <a:moveTo>
                          <a:pt x="3350" y="6955"/>
                        </a:moveTo>
                        <a:cubicBezTo>
                          <a:pt x="3350" y="6955"/>
                          <a:pt x="0" y="3818"/>
                          <a:pt x="3350" y="1"/>
                        </a:cubicBezTo>
                        <a:cubicBezTo>
                          <a:pt x="3350" y="1"/>
                          <a:pt x="6689" y="3318"/>
                          <a:pt x="3350" y="6955"/>
                        </a:cubicBez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0" name="Google Shape;1130;p86"/>
                  <p:cNvSpPr/>
                  <p:nvPr/>
                </p:nvSpPr>
                <p:spPr>
                  <a:xfrm>
                    <a:off x="3260725" y="1130150"/>
                    <a:ext cx="25" cy="173900"/>
                  </a:xfrm>
                  <a:custGeom>
                    <a:rect b="b" l="l" r="r" t="t"/>
                    <a:pathLst>
                      <a:path extrusionOk="0" fill="none" h="6956" w="1">
                        <a:moveTo>
                          <a:pt x="1" y="1"/>
                        </a:moveTo>
                        <a:lnTo>
                          <a:pt x="1" y="6955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1" name="Google Shape;1131;p86"/>
                  <p:cNvSpPr/>
                  <p:nvPr/>
                </p:nvSpPr>
                <p:spPr>
                  <a:xfrm>
                    <a:off x="3277650" y="1214975"/>
                    <a:ext cx="132875" cy="122350"/>
                  </a:xfrm>
                  <a:custGeom>
                    <a:rect b="b" l="l" r="r" t="t"/>
                    <a:pathLst>
                      <a:path extrusionOk="0" fill="none" h="4894" w="5315">
                        <a:moveTo>
                          <a:pt x="1" y="3922"/>
                        </a:moveTo>
                        <a:cubicBezTo>
                          <a:pt x="1" y="3922"/>
                          <a:pt x="939" y="0"/>
                          <a:pt x="5314" y="900"/>
                        </a:cubicBezTo>
                        <a:cubicBezTo>
                          <a:pt x="5314" y="900"/>
                          <a:pt x="4228" y="4894"/>
                          <a:pt x="1" y="3922"/>
                        </a:cubicBez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2" name="Google Shape;1132;p86"/>
                  <p:cNvSpPr/>
                  <p:nvPr/>
                </p:nvSpPr>
                <p:spPr>
                  <a:xfrm>
                    <a:off x="3277650" y="1237475"/>
                    <a:ext cx="132875" cy="75575"/>
                  </a:xfrm>
                  <a:custGeom>
                    <a:rect b="b" l="l" r="r" t="t"/>
                    <a:pathLst>
                      <a:path extrusionOk="0" fill="none" h="3023" w="5315">
                        <a:moveTo>
                          <a:pt x="5314" y="0"/>
                        </a:moveTo>
                        <a:lnTo>
                          <a:pt x="1" y="3022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3" name="Google Shape;1133;p86"/>
                  <p:cNvSpPr/>
                  <p:nvPr/>
                </p:nvSpPr>
                <p:spPr>
                  <a:xfrm>
                    <a:off x="3110900" y="1214975"/>
                    <a:ext cx="132875" cy="122350"/>
                  </a:xfrm>
                  <a:custGeom>
                    <a:rect b="b" l="l" r="r" t="t"/>
                    <a:pathLst>
                      <a:path extrusionOk="0" fill="none" h="4894" w="5315">
                        <a:moveTo>
                          <a:pt x="5314" y="3922"/>
                        </a:moveTo>
                        <a:cubicBezTo>
                          <a:pt x="5314" y="3922"/>
                          <a:pt x="4375" y="0"/>
                          <a:pt x="0" y="900"/>
                        </a:cubicBezTo>
                        <a:cubicBezTo>
                          <a:pt x="0" y="900"/>
                          <a:pt x="1090" y="4894"/>
                          <a:pt x="5314" y="3922"/>
                        </a:cubicBez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4" name="Google Shape;1134;p86"/>
                  <p:cNvSpPr/>
                  <p:nvPr/>
                </p:nvSpPr>
                <p:spPr>
                  <a:xfrm>
                    <a:off x="3110900" y="1237475"/>
                    <a:ext cx="132875" cy="75575"/>
                  </a:xfrm>
                  <a:custGeom>
                    <a:rect b="b" l="l" r="r" t="t"/>
                    <a:pathLst>
                      <a:path extrusionOk="0" fill="none" h="3023" w="5315">
                        <a:moveTo>
                          <a:pt x="0" y="0"/>
                        </a:moveTo>
                        <a:lnTo>
                          <a:pt x="5314" y="3022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35" name="Google Shape;1135;p86"/>
                <p:cNvGrpSpPr/>
                <p:nvPr/>
              </p:nvGrpSpPr>
              <p:grpSpPr>
                <a:xfrm>
                  <a:off x="5722233" y="1787925"/>
                  <a:ext cx="2125950" cy="1291134"/>
                  <a:chOff x="1314908" y="2581950"/>
                  <a:chExt cx="2125950" cy="1291134"/>
                </a:xfrm>
              </p:grpSpPr>
              <p:sp>
                <p:nvSpPr>
                  <p:cNvPr id="1136" name="Google Shape;1136;p86"/>
                  <p:cNvSpPr/>
                  <p:nvPr/>
                </p:nvSpPr>
                <p:spPr>
                  <a:xfrm>
                    <a:off x="3184364" y="3617277"/>
                    <a:ext cx="256494" cy="255807"/>
                  </a:xfrm>
                  <a:custGeom>
                    <a:rect b="b" l="l" r="r" t="t"/>
                    <a:pathLst>
                      <a:path extrusionOk="0" h="1131" w="1134">
                        <a:moveTo>
                          <a:pt x="566" y="1"/>
                        </a:moveTo>
                        <a:cubicBezTo>
                          <a:pt x="490" y="275"/>
                          <a:pt x="277" y="490"/>
                          <a:pt x="0" y="566"/>
                        </a:cubicBezTo>
                        <a:cubicBezTo>
                          <a:pt x="277" y="642"/>
                          <a:pt x="490" y="857"/>
                          <a:pt x="566" y="1130"/>
                        </a:cubicBezTo>
                        <a:cubicBezTo>
                          <a:pt x="641" y="857"/>
                          <a:pt x="857" y="642"/>
                          <a:pt x="1134" y="566"/>
                        </a:cubicBezTo>
                        <a:cubicBezTo>
                          <a:pt x="857" y="490"/>
                          <a:pt x="641" y="275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7" name="Google Shape;1137;p86"/>
                  <p:cNvSpPr/>
                  <p:nvPr/>
                </p:nvSpPr>
                <p:spPr>
                  <a:xfrm>
                    <a:off x="1314908" y="2581950"/>
                    <a:ext cx="116711" cy="116708"/>
                  </a:xfrm>
                  <a:custGeom>
                    <a:rect b="b" l="l" r="r" t="t"/>
                    <a:pathLst>
                      <a:path extrusionOk="0" h="516" w="516">
                        <a:moveTo>
                          <a:pt x="260" y="1"/>
                        </a:moveTo>
                        <a:cubicBezTo>
                          <a:pt x="223" y="127"/>
                          <a:pt x="127" y="223"/>
                          <a:pt x="0" y="260"/>
                        </a:cubicBezTo>
                        <a:cubicBezTo>
                          <a:pt x="127" y="292"/>
                          <a:pt x="223" y="389"/>
                          <a:pt x="260" y="515"/>
                        </a:cubicBezTo>
                        <a:cubicBezTo>
                          <a:pt x="291" y="389"/>
                          <a:pt x="389" y="292"/>
                          <a:pt x="515" y="260"/>
                        </a:cubicBezTo>
                        <a:cubicBezTo>
                          <a:pt x="389" y="223"/>
                          <a:pt x="291" y="127"/>
                          <a:pt x="2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1138" name="Google Shape;1138;p86"/>
          <p:cNvSpPr txBox="1"/>
          <p:nvPr>
            <p:ph type="title"/>
          </p:nvPr>
        </p:nvSpPr>
        <p:spPr>
          <a:xfrm>
            <a:off x="-791710" y="518767"/>
            <a:ext cx="569510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300"/>
              <a:t>References</a:t>
            </a:r>
            <a:endParaRPr sz="3300"/>
          </a:p>
        </p:txBody>
      </p:sp>
      <p:sp>
        <p:nvSpPr>
          <p:cNvPr id="1139" name="Google Shape;1139;p86"/>
          <p:cNvSpPr txBox="1"/>
          <p:nvPr/>
        </p:nvSpPr>
        <p:spPr>
          <a:xfrm>
            <a:off x="717222" y="1343240"/>
            <a:ext cx="6013667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Depression Detection and Analysis Using Deep Learning: Study and Comparative Analysis- Published in IEEE 2021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 Detection for Supporting Depression Screening- Published by Multimedia tools and Applications, 2022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Application for Mental Health Monitoring Using Facial, Voice, and Questionnaire Information-Published in IEEE 2022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for Depression Detection Using Artificial Intelligence- Published in IEEE 2024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7"/>
          <p:cNvSpPr txBox="1"/>
          <p:nvPr>
            <p:ph idx="4" type="subTitle"/>
          </p:nvPr>
        </p:nvSpPr>
        <p:spPr>
          <a:xfrm>
            <a:off x="485753" y="4159535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900"/>
              <a:t>Samruddhi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900"/>
              <a:t>Nadgouda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900"/>
              <a:t>0014</a:t>
            </a:r>
            <a:endParaRPr sz="1900"/>
          </a:p>
        </p:txBody>
      </p:sp>
      <p:sp>
        <p:nvSpPr>
          <p:cNvPr id="1145" name="Google Shape;1145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Our team</a:t>
            </a:r>
            <a:endParaRPr/>
          </a:p>
        </p:txBody>
      </p:sp>
      <p:sp>
        <p:nvSpPr>
          <p:cNvPr id="1146" name="Google Shape;1146;p87"/>
          <p:cNvSpPr/>
          <p:nvPr/>
        </p:nvSpPr>
        <p:spPr>
          <a:xfrm>
            <a:off x="3591675" y="1401450"/>
            <a:ext cx="395700" cy="39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87"/>
          <p:cNvSpPr txBox="1"/>
          <p:nvPr/>
        </p:nvSpPr>
        <p:spPr>
          <a:xfrm>
            <a:off x="2536724" y="4159516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Vaishnavi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Chaudhari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0018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8" name="Google Shape;1148;p87"/>
          <p:cNvSpPr txBox="1"/>
          <p:nvPr/>
        </p:nvSpPr>
        <p:spPr>
          <a:xfrm>
            <a:off x="4782594" y="4217293"/>
            <a:ext cx="2505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Vedantika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Wagh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0040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9" name="Google Shape;1149;p87"/>
          <p:cNvSpPr txBox="1"/>
          <p:nvPr/>
        </p:nvSpPr>
        <p:spPr>
          <a:xfrm>
            <a:off x="6638400" y="3832819"/>
            <a:ext cx="2505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Janhavi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Patil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</a:pPr>
            <a:r>
              <a:rPr b="1" lang="en-US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0064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0" name="Google Shape;11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852" y="1962164"/>
            <a:ext cx="1424874" cy="1563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87"/>
          <p:cNvSpPr/>
          <p:nvPr/>
        </p:nvSpPr>
        <p:spPr>
          <a:xfrm>
            <a:off x="3527250" y="1679825"/>
            <a:ext cx="28800" cy="395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1152" name="Google Shape;11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475" y="1962175"/>
            <a:ext cx="1534150" cy="15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525" y="1962175"/>
            <a:ext cx="1424876" cy="15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7"/>
          <p:cNvPicPr preferRelativeResize="0"/>
          <p:nvPr/>
        </p:nvPicPr>
        <p:blipFill rotWithShape="1">
          <a:blip r:embed="rId6">
            <a:alphaModFix/>
          </a:blip>
          <a:srcRect b="2883" l="-2354" r="0" t="2892"/>
          <a:stretch/>
        </p:blipFill>
        <p:spPr>
          <a:xfrm>
            <a:off x="3060325" y="1962175"/>
            <a:ext cx="1458399" cy="15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88"/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60" name="Google Shape;1160;p88"/>
            <p:cNvSpPr/>
            <p:nvPr/>
          </p:nvSpPr>
          <p:spPr>
            <a:xfrm flipH="1">
              <a:off x="-77636" y="694000"/>
              <a:ext cx="2105035" cy="4582844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8"/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2" name="Google Shape;1162;p88"/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63" name="Google Shape;1163;p88"/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4" name="Google Shape;1164;p88"/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rect b="b" l="l" r="r" t="t"/>
                <a:pathLst>
                  <a:path extrusionOk="0" fill="none" h="18876" w="6261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88"/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rect b="b" l="l" r="r" t="t"/>
                <a:pathLst>
                  <a:path extrusionOk="0" fill="none" h="5743" w="4177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88"/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rect b="b" l="l" r="r" t="t"/>
                <a:pathLst>
                  <a:path extrusionOk="0" fill="none" h="4703" w="3787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88"/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rect b="b" l="l" r="r" t="t"/>
                <a:pathLst>
                  <a:path extrusionOk="0" fill="none" h="3918" w="1573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88"/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rect b="b" l="l" r="r" t="t"/>
                <a:pathLst>
                  <a:path extrusionOk="0" fill="none" h="1858" w="2537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88"/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rect b="b" l="l" r="r" t="t"/>
                <a:pathLst>
                  <a:path extrusionOk="0" fill="none" h="2693" w="1635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88"/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rect b="b" l="l" r="r" t="t"/>
                <a:pathLst>
                  <a:path extrusionOk="0" fill="none" h="18876" w="6261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88"/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rect b="b" l="l" r="r" t="t"/>
                <a:pathLst>
                  <a:path extrusionOk="0" fill="none" h="5743" w="4174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88"/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rect b="b" l="l" r="r" t="t"/>
                <a:pathLst>
                  <a:path extrusionOk="0" fill="none" h="4703" w="379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88"/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rect b="b" l="l" r="r" t="t"/>
                <a:pathLst>
                  <a:path extrusionOk="0" fill="none" h="3918" w="157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88"/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rect b="b" l="l" r="r" t="t"/>
                <a:pathLst>
                  <a:path extrusionOk="0" fill="none" h="1858" w="2537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88"/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rect b="b" l="l" r="r" t="t"/>
                <a:pathLst>
                  <a:path extrusionOk="0" fill="none" h="2693" w="1634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6" name="Google Shape;1176;p88"/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7" name="Google Shape;1177;p88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rect b="b" l="l" r="r" t="t"/>
                <a:pathLst>
                  <a:path extrusionOk="0" fill="none" h="3761" w="19267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88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rect b="b" l="l" r="r" t="t"/>
                <a:pathLst>
                  <a:path extrusionOk="0" fill="none" h="1558" w="3711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88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rect b="b" l="l" r="r" t="t"/>
                <a:pathLst>
                  <a:path extrusionOk="0" fill="none" h="192" w="2153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88"/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rect b="b" l="l" r="r" t="t"/>
                <a:pathLst>
                  <a:path extrusionOk="0" fill="none" h="6067" w="2511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88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rect b="b" l="l" r="r" t="t"/>
                <a:pathLst>
                  <a:path extrusionOk="0" fill="none" h="1526" w="2206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88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rect b="b" l="l" r="r" t="t"/>
                <a:pathLst>
                  <a:path extrusionOk="0" fill="none" h="4782" w="4735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88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rect b="b" l="l" r="r" t="t"/>
                <a:pathLst>
                  <a:path extrusionOk="0" fill="none" h="764" w="1275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88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rect b="b" l="l" r="r" t="t"/>
                <a:pathLst>
                  <a:path extrusionOk="0" fill="none" h="1551" w="3613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88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rect b="b" l="l" r="r" t="t"/>
                <a:pathLst>
                  <a:path extrusionOk="0" fill="none" h="1310" w="3593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6" name="Google Shape;1186;p88"/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7" name="Google Shape;1187;p88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rect b="b" l="l" r="r" t="t"/>
                <a:pathLst>
                  <a:path extrusionOk="0" fill="none" h="3761" w="19267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88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rect b="b" l="l" r="r" t="t"/>
                <a:pathLst>
                  <a:path extrusionOk="0" fill="none" h="1558" w="3711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88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rect b="b" l="l" r="r" t="t"/>
                <a:pathLst>
                  <a:path extrusionOk="0" fill="none" h="192" w="2153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88"/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rect b="b" l="l" r="r" t="t"/>
                <a:pathLst>
                  <a:path extrusionOk="0" fill="none" h="6067" w="2511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88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rect b="b" l="l" r="r" t="t"/>
                <a:pathLst>
                  <a:path extrusionOk="0" fill="none" h="1526" w="2206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88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rect b="b" l="l" r="r" t="t"/>
                <a:pathLst>
                  <a:path extrusionOk="0" fill="none" h="4782" w="4735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88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rect b="b" l="l" r="r" t="t"/>
                <a:pathLst>
                  <a:path extrusionOk="0" fill="none" h="764" w="1275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88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rect b="b" l="l" r="r" t="t"/>
                <a:pathLst>
                  <a:path extrusionOk="0" fill="none" h="1551" w="3613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88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rect b="b" l="l" r="r" t="t"/>
                <a:pathLst>
                  <a:path extrusionOk="0" fill="none" h="1310" w="3593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6" name="Google Shape;1196;p88"/>
          <p:cNvGrpSpPr/>
          <p:nvPr/>
        </p:nvGrpSpPr>
        <p:grpSpPr>
          <a:xfrm>
            <a:off x="841033" y="1996049"/>
            <a:ext cx="2379887" cy="1258931"/>
            <a:chOff x="5378158" y="3158452"/>
            <a:chExt cx="2379887" cy="1258931"/>
          </a:xfrm>
        </p:grpSpPr>
        <p:sp>
          <p:nvSpPr>
            <p:cNvPr id="1197" name="Google Shape;1197;p88"/>
            <p:cNvSpPr/>
            <p:nvPr/>
          </p:nvSpPr>
          <p:spPr>
            <a:xfrm>
              <a:off x="7501551" y="3158452"/>
              <a:ext cx="256494" cy="255807"/>
            </a:xfrm>
            <a:custGeom>
              <a:rect b="b" l="l" r="r" t="t"/>
              <a:pathLst>
                <a:path extrusionOk="0" h="1131" w="1134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8"/>
            <p:cNvSpPr/>
            <p:nvPr/>
          </p:nvSpPr>
          <p:spPr>
            <a:xfrm>
              <a:off x="5378158" y="4300675"/>
              <a:ext cx="116711" cy="116708"/>
            </a:xfrm>
            <a:custGeom>
              <a:rect b="b" l="l" r="r" t="t"/>
              <a:pathLst>
                <a:path extrusionOk="0" h="516" w="516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88"/>
          <p:cNvSpPr txBox="1"/>
          <p:nvPr>
            <p:ph type="title"/>
          </p:nvPr>
        </p:nvSpPr>
        <p:spPr>
          <a:xfrm>
            <a:off x="3186550" y="1615100"/>
            <a:ext cx="53505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7200"/>
              <a:t>Thank You!</a:t>
            </a:r>
            <a:endParaRPr/>
          </a:p>
        </p:txBody>
      </p:sp>
      <p:grpSp>
        <p:nvGrpSpPr>
          <p:cNvPr id="1200" name="Google Shape;1200;p88"/>
          <p:cNvGrpSpPr/>
          <p:nvPr/>
        </p:nvGrpSpPr>
        <p:grpSpPr>
          <a:xfrm rot="-5803427">
            <a:off x="7873946" y="4031376"/>
            <a:ext cx="1454404" cy="1280474"/>
            <a:chOff x="5917100" y="2092158"/>
            <a:chExt cx="1102175" cy="970367"/>
          </a:xfrm>
        </p:grpSpPr>
        <p:sp>
          <p:nvSpPr>
            <p:cNvPr id="1201" name="Google Shape;1201;p88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8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8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8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8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8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/>
          <p:nvPr>
            <p:ph type="title"/>
          </p:nvPr>
        </p:nvSpPr>
        <p:spPr>
          <a:xfrm>
            <a:off x="1715482" y="303742"/>
            <a:ext cx="3066736" cy="448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300"/>
              <a:t>Motivation:</a:t>
            </a:r>
            <a:endParaRPr sz="3300"/>
          </a:p>
        </p:txBody>
      </p:sp>
      <p:grpSp>
        <p:nvGrpSpPr>
          <p:cNvPr id="605" name="Google Shape;605;p59"/>
          <p:cNvGrpSpPr/>
          <p:nvPr/>
        </p:nvGrpSpPr>
        <p:grpSpPr>
          <a:xfrm rot="10276676">
            <a:off x="6660856" y="-351142"/>
            <a:ext cx="1454386" cy="1280458"/>
            <a:chOff x="5917100" y="2092158"/>
            <a:chExt cx="1102175" cy="970367"/>
          </a:xfrm>
        </p:grpSpPr>
        <p:sp>
          <p:nvSpPr>
            <p:cNvPr id="606" name="Google Shape;606;p59"/>
            <p:cNvSpPr/>
            <p:nvPr/>
          </p:nvSpPr>
          <p:spPr>
            <a:xfrm>
              <a:off x="6030002" y="2238502"/>
              <a:ext cx="719415" cy="824023"/>
            </a:xfrm>
            <a:custGeom>
              <a:rect b="b" l="l" r="r" t="t"/>
              <a:pathLst>
                <a:path extrusionOk="0" fill="none" h="9240" w="8067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6580242" y="2133270"/>
              <a:ext cx="439033" cy="188794"/>
            </a:xfrm>
            <a:custGeom>
              <a:rect b="b" l="l" r="r" t="t"/>
              <a:pathLst>
                <a:path extrusionOk="0" h="2117" w="4923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6280241" y="2430685"/>
              <a:ext cx="464985" cy="138497"/>
            </a:xfrm>
            <a:custGeom>
              <a:rect b="b" l="l" r="r" t="t"/>
              <a:pathLst>
                <a:path extrusionOk="0" h="1553" w="5214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6207113" y="2092158"/>
              <a:ext cx="260316" cy="461417"/>
            </a:xfrm>
            <a:custGeom>
              <a:rect b="b" l="l" r="r" t="t"/>
              <a:pathLst>
                <a:path extrusionOk="0" h="5174" w="2919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6084223" y="2626078"/>
              <a:ext cx="387041" cy="277885"/>
            </a:xfrm>
            <a:custGeom>
              <a:rect b="b" l="l" r="r" t="t"/>
              <a:pathLst>
                <a:path extrusionOk="0" h="3116" w="434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5917100" y="2435144"/>
              <a:ext cx="266381" cy="471405"/>
            </a:xfrm>
            <a:custGeom>
              <a:rect b="b" l="l" r="r" t="t"/>
              <a:pathLst>
                <a:path extrusionOk="0" h="5286" w="2987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59"/>
          <p:cNvGrpSpPr/>
          <p:nvPr/>
        </p:nvGrpSpPr>
        <p:grpSpPr>
          <a:xfrm>
            <a:off x="3248850" y="2889975"/>
            <a:ext cx="5895157" cy="4790512"/>
            <a:chOff x="3248850" y="2889975"/>
            <a:chExt cx="5895157" cy="4790512"/>
          </a:xfrm>
        </p:grpSpPr>
        <p:sp>
          <p:nvSpPr>
            <p:cNvPr id="613" name="Google Shape;613;p59"/>
            <p:cNvSpPr/>
            <p:nvPr/>
          </p:nvSpPr>
          <p:spPr>
            <a:xfrm>
              <a:off x="5397250" y="3083025"/>
              <a:ext cx="3746757" cy="2060497"/>
            </a:xfrm>
            <a:custGeom>
              <a:rect b="b" l="l" r="r" t="t"/>
              <a:pathLst>
                <a:path extrusionOk="0" h="23656" w="24364">
                  <a:moveTo>
                    <a:pt x="23846" y="0"/>
                  </a:moveTo>
                  <a:cubicBezTo>
                    <a:pt x="23787" y="0"/>
                    <a:pt x="23728" y="2"/>
                    <a:pt x="23670" y="5"/>
                  </a:cubicBezTo>
                  <a:cubicBezTo>
                    <a:pt x="23364" y="19"/>
                    <a:pt x="23148" y="51"/>
                    <a:pt x="22831" y="141"/>
                  </a:cubicBezTo>
                  <a:cubicBezTo>
                    <a:pt x="22278" y="303"/>
                    <a:pt x="21781" y="616"/>
                    <a:pt x="21364" y="1055"/>
                  </a:cubicBezTo>
                  <a:cubicBezTo>
                    <a:pt x="20414" y="2051"/>
                    <a:pt x="20040" y="3512"/>
                    <a:pt x="19770" y="4840"/>
                  </a:cubicBezTo>
                  <a:cubicBezTo>
                    <a:pt x="19468" y="6315"/>
                    <a:pt x="19274" y="7815"/>
                    <a:pt x="18856" y="9265"/>
                  </a:cubicBezTo>
                  <a:cubicBezTo>
                    <a:pt x="18464" y="10617"/>
                    <a:pt x="17856" y="11970"/>
                    <a:pt x="16694" y="12830"/>
                  </a:cubicBezTo>
                  <a:cubicBezTo>
                    <a:pt x="15725" y="13544"/>
                    <a:pt x="14577" y="13770"/>
                    <a:pt x="13415" y="13770"/>
                  </a:cubicBezTo>
                  <a:cubicBezTo>
                    <a:pt x="12903" y="13770"/>
                    <a:pt x="12388" y="13726"/>
                    <a:pt x="11884" y="13661"/>
                  </a:cubicBezTo>
                  <a:cubicBezTo>
                    <a:pt x="10723" y="13512"/>
                    <a:pt x="9523" y="13255"/>
                    <a:pt x="8337" y="13255"/>
                  </a:cubicBezTo>
                  <a:cubicBezTo>
                    <a:pt x="7811" y="13255"/>
                    <a:pt x="7288" y="13306"/>
                    <a:pt x="6771" y="13438"/>
                  </a:cubicBezTo>
                  <a:cubicBezTo>
                    <a:pt x="5937" y="13654"/>
                    <a:pt x="5167" y="14104"/>
                    <a:pt x="4473" y="14607"/>
                  </a:cubicBezTo>
                  <a:cubicBezTo>
                    <a:pt x="3829" y="15075"/>
                    <a:pt x="3257" y="15644"/>
                    <a:pt x="2761" y="16266"/>
                  </a:cubicBezTo>
                  <a:cubicBezTo>
                    <a:pt x="1796" y="17485"/>
                    <a:pt x="1170" y="18943"/>
                    <a:pt x="731" y="20425"/>
                  </a:cubicBezTo>
                  <a:cubicBezTo>
                    <a:pt x="415" y="21487"/>
                    <a:pt x="192" y="22569"/>
                    <a:pt x="1" y="23655"/>
                  </a:cubicBezTo>
                  <a:lnTo>
                    <a:pt x="24364" y="23655"/>
                  </a:lnTo>
                  <a:lnTo>
                    <a:pt x="24364" y="30"/>
                  </a:lnTo>
                  <a:cubicBezTo>
                    <a:pt x="24357" y="30"/>
                    <a:pt x="24347" y="26"/>
                    <a:pt x="24332" y="26"/>
                  </a:cubicBezTo>
                  <a:cubicBezTo>
                    <a:pt x="24260" y="19"/>
                    <a:pt x="24191" y="12"/>
                    <a:pt x="24120" y="8"/>
                  </a:cubicBezTo>
                  <a:cubicBezTo>
                    <a:pt x="24028" y="4"/>
                    <a:pt x="23936" y="0"/>
                    <a:pt x="23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248850" y="4311804"/>
              <a:ext cx="3922582" cy="3368683"/>
            </a:xfrm>
            <a:custGeom>
              <a:rect b="b" l="l" r="r" t="t"/>
              <a:pathLst>
                <a:path extrusionOk="0" fill="none" h="23804" w="27718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8680875" y="28899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59"/>
          <p:cNvSpPr/>
          <p:nvPr/>
        </p:nvSpPr>
        <p:spPr>
          <a:xfrm>
            <a:off x="-5" y="2"/>
            <a:ext cx="1818296" cy="2255930"/>
          </a:xfrm>
          <a:custGeom>
            <a:rect b="b" l="l" r="r" t="t"/>
            <a:pathLst>
              <a:path extrusionOk="0" h="25735" w="20742">
                <a:moveTo>
                  <a:pt x="0" y="1"/>
                </a:moveTo>
                <a:lnTo>
                  <a:pt x="0" y="25735"/>
                </a:lnTo>
                <a:cubicBezTo>
                  <a:pt x="1403" y="25595"/>
                  <a:pt x="2789" y="25253"/>
                  <a:pt x="4116" y="24760"/>
                </a:cubicBezTo>
                <a:cubicBezTo>
                  <a:pt x="6092" y="24026"/>
                  <a:pt x="7952" y="22940"/>
                  <a:pt x="9560" y="21576"/>
                </a:cubicBezTo>
                <a:cubicBezTo>
                  <a:pt x="11067" y="20295"/>
                  <a:pt x="12377" y="18762"/>
                  <a:pt x="13297" y="17007"/>
                </a:cubicBezTo>
                <a:cubicBezTo>
                  <a:pt x="13712" y="16222"/>
                  <a:pt x="14082" y="15337"/>
                  <a:pt x="14139" y="14463"/>
                </a:cubicBezTo>
                <a:cubicBezTo>
                  <a:pt x="14197" y="13653"/>
                  <a:pt x="13956" y="12888"/>
                  <a:pt x="13229" y="12434"/>
                </a:cubicBezTo>
                <a:cubicBezTo>
                  <a:pt x="12510" y="11984"/>
                  <a:pt x="11546" y="11952"/>
                  <a:pt x="10711" y="11815"/>
                </a:cubicBezTo>
                <a:cubicBezTo>
                  <a:pt x="9042" y="11549"/>
                  <a:pt x="7110" y="10186"/>
                  <a:pt x="10851" y="8937"/>
                </a:cubicBezTo>
                <a:cubicBezTo>
                  <a:pt x="11208" y="8818"/>
                  <a:pt x="11578" y="8736"/>
                  <a:pt x="11927" y="8588"/>
                </a:cubicBezTo>
                <a:cubicBezTo>
                  <a:pt x="12374" y="8401"/>
                  <a:pt x="12819" y="8214"/>
                  <a:pt x="13262" y="8019"/>
                </a:cubicBezTo>
                <a:cubicBezTo>
                  <a:pt x="14924" y="7297"/>
                  <a:pt x="16575" y="6440"/>
                  <a:pt x="17907" y="5228"/>
                </a:cubicBezTo>
                <a:cubicBezTo>
                  <a:pt x="18893" y="4325"/>
                  <a:pt x="19716" y="3224"/>
                  <a:pt x="20234" y="2005"/>
                </a:cubicBezTo>
                <a:cubicBezTo>
                  <a:pt x="20349" y="1727"/>
                  <a:pt x="20461" y="1407"/>
                  <a:pt x="20547" y="1101"/>
                </a:cubicBezTo>
                <a:cubicBezTo>
                  <a:pt x="20623" y="817"/>
                  <a:pt x="20695" y="469"/>
                  <a:pt x="20723" y="223"/>
                </a:cubicBezTo>
                <a:cubicBezTo>
                  <a:pt x="20731" y="148"/>
                  <a:pt x="20738" y="76"/>
                  <a:pt x="207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9"/>
          <p:cNvSpPr txBox="1"/>
          <p:nvPr/>
        </p:nvSpPr>
        <p:spPr>
          <a:xfrm>
            <a:off x="1157356" y="903501"/>
            <a:ext cx="757951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Need for Accurate Depression Detection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Depression is underdiagnosed globally, with traditional methods like questionnaires often being unreliable and incomplete.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of Traditional Screening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People's answers on questionnaires can be influenced by their mood, desire to give socially acceptable answers, or inability to fully express their emotions, leading to less accurate mental health assessments.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Leveraging Modern Technology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Psykick integrates facial expression and voice analysis with quizzes to detect subtle emotional cues, providing a more objective, comprehensive assessment.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Accessibility and Timely Intervention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scalable, user-friendly platform that offers real-time mental health assessments, empowering early detection and intervention.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for Professional Integration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Psykick can be a vital tool for healthcare professionals, enhancing the accuracy of diagnosis and follow-up care.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 txBox="1"/>
          <p:nvPr>
            <p:ph type="title"/>
          </p:nvPr>
        </p:nvSpPr>
        <p:spPr>
          <a:xfrm>
            <a:off x="-1415948" y="4192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Scope:</a:t>
            </a:r>
            <a:endParaRPr/>
          </a:p>
        </p:txBody>
      </p:sp>
      <p:sp>
        <p:nvSpPr>
          <p:cNvPr id="623" name="Google Shape;623;p60"/>
          <p:cNvSpPr txBox="1"/>
          <p:nvPr>
            <p:ph idx="1" type="subTitle"/>
          </p:nvPr>
        </p:nvSpPr>
        <p:spPr>
          <a:xfrm>
            <a:off x="713209" y="176947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Detect depression through quizzes, facial expressions, and voice analysis.</a:t>
            </a:r>
            <a:endParaRPr/>
          </a:p>
        </p:txBody>
      </p:sp>
      <p:sp>
        <p:nvSpPr>
          <p:cNvPr id="624" name="Google Shape;624;p60"/>
          <p:cNvSpPr txBox="1"/>
          <p:nvPr>
            <p:ph idx="2" type="subTitle"/>
          </p:nvPr>
        </p:nvSpPr>
        <p:spPr>
          <a:xfrm>
            <a:off x="3358611" y="1758806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Provide users with real-time, accurate mental health assessments.</a:t>
            </a:r>
            <a:endParaRPr/>
          </a:p>
        </p:txBody>
      </p:sp>
      <p:sp>
        <p:nvSpPr>
          <p:cNvPr id="625" name="Google Shape;625;p60"/>
          <p:cNvSpPr txBox="1"/>
          <p:nvPr>
            <p:ph idx="4" type="subTitle"/>
          </p:nvPr>
        </p:nvSpPr>
        <p:spPr>
          <a:xfrm>
            <a:off x="4735702" y="3384694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Utilize AI-driven emotion detection for improved accuracy in depression screening.</a:t>
            </a:r>
            <a:endParaRPr/>
          </a:p>
        </p:txBody>
      </p:sp>
      <p:sp>
        <p:nvSpPr>
          <p:cNvPr id="626" name="Google Shape;626;p60"/>
          <p:cNvSpPr txBox="1"/>
          <p:nvPr>
            <p:ph idx="5" type="subTitle"/>
          </p:nvPr>
        </p:nvSpPr>
        <p:spPr>
          <a:xfrm>
            <a:off x="6069600" y="1726672"/>
            <a:ext cx="235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Offer a scalable platform accessible to a wide range of users.</a:t>
            </a:r>
            <a:endParaRPr/>
          </a:p>
        </p:txBody>
      </p:sp>
      <p:sp>
        <p:nvSpPr>
          <p:cNvPr id="627" name="Google Shape;627;p60"/>
          <p:cNvSpPr txBox="1"/>
          <p:nvPr>
            <p:ph idx="6" type="title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28" name="Google Shape;628;p60"/>
          <p:cNvSpPr txBox="1"/>
          <p:nvPr>
            <p:ph idx="7" type="title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629" name="Google Shape;629;p60"/>
          <p:cNvSpPr txBox="1"/>
          <p:nvPr>
            <p:ph idx="8" type="title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630" name="Google Shape;630;p60"/>
          <p:cNvSpPr txBox="1"/>
          <p:nvPr>
            <p:ph idx="9" type="title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631" name="Google Shape;631;p60"/>
          <p:cNvSpPr txBox="1"/>
          <p:nvPr>
            <p:ph idx="13" type="title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632" name="Google Shape;632;p60"/>
          <p:cNvSpPr txBox="1"/>
          <p:nvPr>
            <p:ph idx="3" type="subTitle"/>
          </p:nvPr>
        </p:nvSpPr>
        <p:spPr>
          <a:xfrm>
            <a:off x="1720181" y="3427496"/>
            <a:ext cx="2688118" cy="1395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Potential integration with</a:t>
            </a:r>
            <a:endParaRPr/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healthcare professionals for further diagnosis and support.</a:t>
            </a:r>
            <a:endParaRPr/>
          </a:p>
        </p:txBody>
      </p:sp>
      <p:pic>
        <p:nvPicPr>
          <p:cNvPr id="633" name="Google Shape;6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5" y="-93142"/>
            <a:ext cx="1658479" cy="165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1"/>
          <p:cNvSpPr txBox="1"/>
          <p:nvPr>
            <p:ph type="title"/>
          </p:nvPr>
        </p:nvSpPr>
        <p:spPr>
          <a:xfrm>
            <a:off x="1932950" y="372568"/>
            <a:ext cx="316999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Objective:</a:t>
            </a:r>
            <a:endParaRPr/>
          </a:p>
        </p:txBody>
      </p:sp>
      <p:sp>
        <p:nvSpPr>
          <p:cNvPr id="639" name="Google Shape;639;p61"/>
          <p:cNvSpPr txBox="1"/>
          <p:nvPr/>
        </p:nvSpPr>
        <p:spPr>
          <a:xfrm>
            <a:off x="716601" y="2986602"/>
            <a:ext cx="1698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Build a website for depression detection.</a:t>
            </a:r>
            <a:endParaRPr b="0" i="0" sz="1400" u="none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40" name="Google Shape;640;p61"/>
          <p:cNvSpPr txBox="1"/>
          <p:nvPr/>
        </p:nvSpPr>
        <p:spPr>
          <a:xfrm>
            <a:off x="2720846" y="2914009"/>
            <a:ext cx="1698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Combine quiz, facial expression, and voice analysis.</a:t>
            </a:r>
            <a:endParaRPr b="0" i="0" sz="1400" u="none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41" name="Google Shape;641;p61"/>
          <p:cNvSpPr txBox="1"/>
          <p:nvPr/>
        </p:nvSpPr>
        <p:spPr>
          <a:xfrm>
            <a:off x="6670251" y="2848473"/>
            <a:ext cx="1698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Ensure a user-friendly and secure experience</a:t>
            </a:r>
            <a:endParaRPr b="0" i="0" sz="1400" u="none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42" name="Google Shape;642;p61"/>
          <p:cNvSpPr txBox="1"/>
          <p:nvPr/>
        </p:nvSpPr>
        <p:spPr>
          <a:xfrm>
            <a:off x="4784359" y="2914009"/>
            <a:ext cx="1698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Provide accurate depression assessments.</a:t>
            </a:r>
            <a:endParaRPr b="0" i="0" sz="1400" u="none" cap="none" strike="noStrik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43" name="Google Shape;643;p61"/>
          <p:cNvSpPr txBox="1"/>
          <p:nvPr/>
        </p:nvSpPr>
        <p:spPr>
          <a:xfrm>
            <a:off x="1198250" y="170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 i="0" sz="3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61"/>
          <p:cNvSpPr txBox="1"/>
          <p:nvPr/>
        </p:nvSpPr>
        <p:spPr>
          <a:xfrm>
            <a:off x="3202550" y="170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 i="0" sz="3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61"/>
          <p:cNvSpPr txBox="1"/>
          <p:nvPr/>
        </p:nvSpPr>
        <p:spPr>
          <a:xfrm>
            <a:off x="5206804" y="170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 i="0" sz="3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61"/>
          <p:cNvSpPr txBox="1"/>
          <p:nvPr/>
        </p:nvSpPr>
        <p:spPr>
          <a:xfrm>
            <a:off x="7211049" y="170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i="0" sz="3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7" name="Google Shape;647;p61"/>
          <p:cNvCxnSpPr>
            <a:stCxn id="643" idx="2"/>
          </p:cNvCxnSpPr>
          <p:nvPr/>
        </p:nvCxnSpPr>
        <p:spPr>
          <a:xfrm>
            <a:off x="1565600" y="2156899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48" name="Google Shape;648;p61"/>
          <p:cNvCxnSpPr>
            <a:stCxn id="644" idx="2"/>
          </p:cNvCxnSpPr>
          <p:nvPr/>
        </p:nvCxnSpPr>
        <p:spPr>
          <a:xfrm>
            <a:off x="3569900" y="2156899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49" name="Google Shape;649;p61"/>
          <p:cNvCxnSpPr>
            <a:stCxn id="645" idx="2"/>
          </p:cNvCxnSpPr>
          <p:nvPr/>
        </p:nvCxnSpPr>
        <p:spPr>
          <a:xfrm>
            <a:off x="5574154" y="2156899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50" name="Google Shape;650;p61"/>
          <p:cNvCxnSpPr>
            <a:stCxn id="646" idx="2"/>
          </p:cNvCxnSpPr>
          <p:nvPr/>
        </p:nvCxnSpPr>
        <p:spPr>
          <a:xfrm>
            <a:off x="7578399" y="2156899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51" name="Google Shape;651;p61"/>
          <p:cNvCxnSpPr/>
          <p:nvPr/>
        </p:nvCxnSpPr>
        <p:spPr>
          <a:xfrm>
            <a:off x="2414600" y="3234617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52" name="Google Shape;652;p61"/>
          <p:cNvCxnSpPr/>
          <p:nvPr/>
        </p:nvCxnSpPr>
        <p:spPr>
          <a:xfrm>
            <a:off x="4418883" y="3234617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53" name="Google Shape;653;p61"/>
          <p:cNvCxnSpPr/>
          <p:nvPr/>
        </p:nvCxnSpPr>
        <p:spPr>
          <a:xfrm>
            <a:off x="6423155" y="3234612"/>
            <a:ext cx="30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654" name="Google Shape;6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61" y="-133705"/>
            <a:ext cx="2389865" cy="159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2"/>
          <p:cNvSpPr txBox="1"/>
          <p:nvPr>
            <p:ph type="title"/>
          </p:nvPr>
        </p:nvSpPr>
        <p:spPr>
          <a:xfrm>
            <a:off x="3692600" y="415025"/>
            <a:ext cx="4872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4800"/>
              <a:t>Agile Model</a:t>
            </a:r>
            <a:endParaRPr sz="4800"/>
          </a:p>
        </p:txBody>
      </p:sp>
      <p:sp>
        <p:nvSpPr>
          <p:cNvPr id="660" name="Google Shape;660;p62"/>
          <p:cNvSpPr txBox="1"/>
          <p:nvPr>
            <p:ph idx="1" type="subTitle"/>
          </p:nvPr>
        </p:nvSpPr>
        <p:spPr>
          <a:xfrm>
            <a:off x="1631900" y="1796600"/>
            <a:ext cx="60501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How it Works?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b="1" lang="en-US"/>
              <a:t>Iterative Development:</a:t>
            </a:r>
            <a:r>
              <a:rPr lang="en-US"/>
              <a:t> Delivers working software in small sprints.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b="1" lang="en-US"/>
              <a:t>Frequent Testing:</a:t>
            </a:r>
            <a:r>
              <a:rPr lang="en-US"/>
              <a:t> Catches bugs early with continuous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b="1" lang="en-US"/>
              <a:t>Adaptability:</a:t>
            </a:r>
            <a:r>
              <a:rPr lang="en-US"/>
              <a:t> Allows for changes based on feedback or conditions.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</a:t>
            </a:r>
            <a:r>
              <a:rPr b="1" lang="en-US"/>
              <a:t>Continuous Delivery:</a:t>
            </a:r>
            <a:r>
              <a:rPr lang="en-US"/>
              <a:t> Ensures frequent updates with functional versions.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61" name="Google Shape;661;p62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662" name="Google Shape;662;p62"/>
            <p:cNvSpPr/>
            <p:nvPr/>
          </p:nvSpPr>
          <p:spPr>
            <a:xfrm flipH="1" rot="10800000">
              <a:off x="1" y="3285497"/>
              <a:ext cx="2760336" cy="1858013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62"/>
          <p:cNvGrpSpPr/>
          <p:nvPr/>
        </p:nvGrpSpPr>
        <p:grpSpPr>
          <a:xfrm>
            <a:off x="-5" y="-2480476"/>
            <a:ext cx="5083999" cy="4736408"/>
            <a:chOff x="-5" y="-2480476"/>
            <a:chExt cx="5083999" cy="4736408"/>
          </a:xfrm>
        </p:grpSpPr>
        <p:sp>
          <p:nvSpPr>
            <p:cNvPr id="665" name="Google Shape;665;p62"/>
            <p:cNvSpPr/>
            <p:nvPr/>
          </p:nvSpPr>
          <p:spPr>
            <a:xfrm>
              <a:off x="-5" y="2"/>
              <a:ext cx="1818296" cy="2255930"/>
            </a:xfrm>
            <a:custGeom>
              <a:rect b="b" l="l" r="r" t="t"/>
              <a:pathLst>
                <a:path extrusionOk="0" h="25735" w="20742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rect b="b" l="l" r="r" t="t"/>
              <a:pathLst>
                <a:path extrusionOk="0" fill="none" h="23804" w="27718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62"/>
          <p:cNvGrpSpPr/>
          <p:nvPr/>
        </p:nvGrpSpPr>
        <p:grpSpPr>
          <a:xfrm>
            <a:off x="7847177" y="539500"/>
            <a:ext cx="1438514" cy="4655401"/>
            <a:chOff x="7847177" y="539500"/>
            <a:chExt cx="1438514" cy="4655401"/>
          </a:xfrm>
        </p:grpSpPr>
        <p:sp>
          <p:nvSpPr>
            <p:cNvPr id="668" name="Google Shape;668;p62"/>
            <p:cNvSpPr/>
            <p:nvPr/>
          </p:nvSpPr>
          <p:spPr>
            <a:xfrm>
              <a:off x="7847177" y="539500"/>
              <a:ext cx="1296834" cy="2823330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9" name="Google Shape;669;p62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670" name="Google Shape;670;p62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62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2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2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2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2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3"/>
          <p:cNvSpPr txBox="1"/>
          <p:nvPr>
            <p:ph idx="1" type="subTitle"/>
          </p:nvPr>
        </p:nvSpPr>
        <p:spPr>
          <a:xfrm>
            <a:off x="1631900" y="1502075"/>
            <a:ext cx="61674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Why Agile Model in Psykick?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Allows flexibility while ensuring essential requirements are met.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Agile lets you build the tool step-by-step and make changes based on feedback.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User feedback helps you improve the system early and often.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Machine learning models can be tested and improved in small parts.</a:t>
            </a:r>
            <a:endParaRPr b="1" sz="2000"/>
          </a:p>
        </p:txBody>
      </p:sp>
      <p:grpSp>
        <p:nvGrpSpPr>
          <p:cNvPr id="681" name="Google Shape;681;p63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682" name="Google Shape;682;p63"/>
            <p:cNvSpPr/>
            <p:nvPr/>
          </p:nvSpPr>
          <p:spPr>
            <a:xfrm flipH="1" rot="10800000">
              <a:off x="1" y="3285497"/>
              <a:ext cx="2760336" cy="1858013"/>
            </a:xfrm>
            <a:custGeom>
              <a:rect b="b" l="l" r="r" t="t"/>
              <a:pathLst>
                <a:path extrusionOk="0" h="15458" w="22965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63"/>
          <p:cNvGrpSpPr/>
          <p:nvPr/>
        </p:nvGrpSpPr>
        <p:grpSpPr>
          <a:xfrm>
            <a:off x="-5" y="-2480476"/>
            <a:ext cx="5083999" cy="4736408"/>
            <a:chOff x="-5" y="-2480476"/>
            <a:chExt cx="5083999" cy="4736408"/>
          </a:xfrm>
        </p:grpSpPr>
        <p:sp>
          <p:nvSpPr>
            <p:cNvPr id="685" name="Google Shape;685;p63"/>
            <p:cNvSpPr/>
            <p:nvPr/>
          </p:nvSpPr>
          <p:spPr>
            <a:xfrm>
              <a:off x="-5" y="2"/>
              <a:ext cx="1818296" cy="2255930"/>
            </a:xfrm>
            <a:custGeom>
              <a:rect b="b" l="l" r="r" t="t"/>
              <a:pathLst>
                <a:path extrusionOk="0" h="25735" w="20742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rect b="b" l="l" r="r" t="t"/>
              <a:pathLst>
                <a:path extrusionOk="0" fill="none" h="23804" w="27718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63"/>
          <p:cNvGrpSpPr/>
          <p:nvPr/>
        </p:nvGrpSpPr>
        <p:grpSpPr>
          <a:xfrm>
            <a:off x="7847177" y="539500"/>
            <a:ext cx="1438513" cy="4655400"/>
            <a:chOff x="7847177" y="539500"/>
            <a:chExt cx="1438513" cy="4655400"/>
          </a:xfrm>
        </p:grpSpPr>
        <p:sp>
          <p:nvSpPr>
            <p:cNvPr id="688" name="Google Shape;688;p63"/>
            <p:cNvSpPr/>
            <p:nvPr/>
          </p:nvSpPr>
          <p:spPr>
            <a:xfrm>
              <a:off x="7847177" y="539500"/>
              <a:ext cx="1296834" cy="2823330"/>
            </a:xfrm>
            <a:custGeom>
              <a:rect b="b" l="l" r="r" t="t"/>
              <a:pathLst>
                <a:path extrusionOk="0" h="17515" w="8045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9" name="Google Shape;689;p63"/>
            <p:cNvGrpSpPr/>
            <p:nvPr/>
          </p:nvGrpSpPr>
          <p:grpSpPr>
            <a:xfrm rot="-5400000">
              <a:off x="7918226" y="3827436"/>
              <a:ext cx="1454430" cy="1280497"/>
              <a:chOff x="5917100" y="2092158"/>
              <a:chExt cx="1102175" cy="970367"/>
            </a:xfrm>
          </p:grpSpPr>
          <p:sp>
            <p:nvSpPr>
              <p:cNvPr id="690" name="Google Shape;690;p6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rect b="b" l="l" r="r" t="t"/>
                <a:pathLst>
                  <a:path extrusionOk="0" fill="none" h="9240" w="8067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6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rect b="b" l="l" r="r" t="t"/>
                <a:pathLst>
                  <a:path extrusionOk="0" h="2117" w="4923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rect b="b" l="l" r="r" t="t"/>
                <a:pathLst>
                  <a:path extrusionOk="0" h="1553" w="5214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rect b="b" l="l" r="r" t="t"/>
                <a:pathLst>
                  <a:path extrusionOk="0" h="5174" w="2919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rect b="b" l="l" r="r" t="t"/>
                <a:pathLst>
                  <a:path extrusionOk="0" h="3116" w="434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rect b="b" l="l" r="r" t="t"/>
                <a:pathLst>
                  <a:path extrusionOk="0" h="5286" w="2987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/>
          <p:nvPr>
            <p:ph type="title"/>
          </p:nvPr>
        </p:nvSpPr>
        <p:spPr>
          <a:xfrm>
            <a:off x="485698" y="63383"/>
            <a:ext cx="316999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Project Plan:</a:t>
            </a:r>
            <a:endParaRPr/>
          </a:p>
        </p:txBody>
      </p:sp>
      <p:pic>
        <p:nvPicPr>
          <p:cNvPr id="701" name="Google Shape;701;p64"/>
          <p:cNvPicPr preferRelativeResize="0"/>
          <p:nvPr/>
        </p:nvPicPr>
        <p:blipFill rotWithShape="1">
          <a:blip r:embed="rId3">
            <a:alphaModFix/>
          </a:blip>
          <a:srcRect b="0" l="0" r="0" t="1574"/>
          <a:stretch/>
        </p:blipFill>
        <p:spPr>
          <a:xfrm>
            <a:off x="224875" y="791500"/>
            <a:ext cx="8694252" cy="41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4"/>
          <p:cNvSpPr txBox="1"/>
          <p:nvPr/>
        </p:nvSpPr>
        <p:spPr>
          <a:xfrm>
            <a:off x="224875" y="3609850"/>
            <a:ext cx="95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Sprint 5</a:t>
            </a:r>
            <a:endParaRPr b="1" sz="75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